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3" r:id="rId3"/>
    <p:sldId id="257" r:id="rId4"/>
    <p:sldId id="258" r:id="rId5"/>
    <p:sldId id="335" r:id="rId6"/>
    <p:sldId id="336" r:id="rId7"/>
    <p:sldId id="325" r:id="rId8"/>
    <p:sldId id="337" r:id="rId9"/>
    <p:sldId id="338" r:id="rId10"/>
    <p:sldId id="261" r:id="rId11"/>
    <p:sldId id="326" r:id="rId12"/>
    <p:sldId id="339" r:id="rId13"/>
    <p:sldId id="264" r:id="rId14"/>
    <p:sldId id="340" r:id="rId15"/>
    <p:sldId id="265" r:id="rId16"/>
    <p:sldId id="332" r:id="rId17"/>
    <p:sldId id="333" r:id="rId18"/>
    <p:sldId id="266" r:id="rId19"/>
    <p:sldId id="327" r:id="rId20"/>
    <p:sldId id="328" r:id="rId21"/>
    <p:sldId id="289" r:id="rId22"/>
    <p:sldId id="334" r:id="rId23"/>
    <p:sldId id="345" r:id="rId24"/>
    <p:sldId id="343" r:id="rId25"/>
    <p:sldId id="346" r:id="rId26"/>
    <p:sldId id="347" r:id="rId27"/>
    <p:sldId id="344" r:id="rId28"/>
    <p:sldId id="342" r:id="rId29"/>
    <p:sldId id="348" r:id="rId30"/>
    <p:sldId id="330" r:id="rId31"/>
    <p:sldId id="350" r:id="rId32"/>
    <p:sldId id="349" r:id="rId33"/>
    <p:sldId id="341" r:id="rId34"/>
    <p:sldId id="329" r:id="rId35"/>
    <p:sldId id="352" r:id="rId36"/>
    <p:sldId id="355" r:id="rId37"/>
    <p:sldId id="356" r:id="rId38"/>
    <p:sldId id="353" r:id="rId39"/>
    <p:sldId id="357" r:id="rId40"/>
    <p:sldId id="331" r:id="rId41"/>
    <p:sldId id="354" r:id="rId42"/>
    <p:sldId id="358" r:id="rId43"/>
    <p:sldId id="359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58AE3-68E1-45C4-B1BA-6CB45E0753EF}" v="111" dt="2025-02-25T16:17:05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9C358AE3-68E1-45C4-B1BA-6CB45E0753EF}"/>
    <pc:docChg chg="undo custSel addSld delSld modSld sldOrd">
      <pc:chgData name="FERNANDEZ QUEZADA, DAVID" userId="da407fc3-c096-473e-aadd-5068028b2892" providerId="ADAL" clId="{9C358AE3-68E1-45C4-B1BA-6CB45E0753EF}" dt="2025-02-25T16:17:05.290" v="262"/>
      <pc:docMkLst>
        <pc:docMk/>
      </pc:docMkLst>
      <pc:sldChg chg="delSp modSp mod">
        <pc:chgData name="FERNANDEZ QUEZADA, DAVID" userId="da407fc3-c096-473e-aadd-5068028b2892" providerId="ADAL" clId="{9C358AE3-68E1-45C4-B1BA-6CB45E0753EF}" dt="2025-02-25T15:19:26.468" v="66" actId="1076"/>
        <pc:sldMkLst>
          <pc:docMk/>
          <pc:sldMk cId="1438809774" sldId="264"/>
        </pc:sldMkLst>
        <pc:spChg chg="del">
          <ac:chgData name="FERNANDEZ QUEZADA, DAVID" userId="da407fc3-c096-473e-aadd-5068028b2892" providerId="ADAL" clId="{9C358AE3-68E1-45C4-B1BA-6CB45E0753EF}" dt="2025-02-25T15:18:53.343" v="38" actId="478"/>
          <ac:spMkLst>
            <pc:docMk/>
            <pc:sldMk cId="1438809774" sldId="264"/>
            <ac:spMk id="21" creationId="{D74183D9-4575-46F4-8BFE-3BE2713ED391}"/>
          </ac:spMkLst>
        </pc:spChg>
        <pc:spChg chg="mod">
          <ac:chgData name="FERNANDEZ QUEZADA, DAVID" userId="da407fc3-c096-473e-aadd-5068028b2892" providerId="ADAL" clId="{9C358AE3-68E1-45C4-B1BA-6CB45E0753EF}" dt="2025-02-25T15:19:14.774" v="62" actId="313"/>
          <ac:spMkLst>
            <pc:docMk/>
            <pc:sldMk cId="1438809774" sldId="264"/>
            <ac:spMk id="23" creationId="{20C4FFCF-CBDD-428C-B41E-961C9D0D3510}"/>
          </ac:spMkLst>
        </pc:spChg>
        <pc:spChg chg="mod">
          <ac:chgData name="FERNANDEZ QUEZADA, DAVID" userId="da407fc3-c096-473e-aadd-5068028b2892" providerId="ADAL" clId="{9C358AE3-68E1-45C4-B1BA-6CB45E0753EF}" dt="2025-02-25T15:19:26.468" v="66" actId="1076"/>
          <ac:spMkLst>
            <pc:docMk/>
            <pc:sldMk cId="1438809774" sldId="264"/>
            <ac:spMk id="26" creationId="{E7D9F28F-E933-43BF-89A5-490CC6FD43FA}"/>
          </ac:spMkLst>
        </pc:spChg>
        <pc:cxnChg chg="del">
          <ac:chgData name="FERNANDEZ QUEZADA, DAVID" userId="da407fc3-c096-473e-aadd-5068028b2892" providerId="ADAL" clId="{9C358AE3-68E1-45C4-B1BA-6CB45E0753EF}" dt="2025-02-25T15:18:54.699" v="39" actId="478"/>
          <ac:cxnSpMkLst>
            <pc:docMk/>
            <pc:sldMk cId="1438809774" sldId="264"/>
            <ac:cxnSpMk id="22" creationId="{F9BBD0F0-4147-42F9-AB74-CADFC1BBA37C}"/>
          </ac:cxnSpMkLst>
        </pc:cxnChg>
      </pc:sldChg>
      <pc:sldChg chg="modSp mod">
        <pc:chgData name="FERNANDEZ QUEZADA, DAVID" userId="da407fc3-c096-473e-aadd-5068028b2892" providerId="ADAL" clId="{9C358AE3-68E1-45C4-B1BA-6CB45E0753EF}" dt="2025-02-25T15:20:58.686" v="96" actId="20577"/>
        <pc:sldMkLst>
          <pc:docMk/>
          <pc:sldMk cId="2157187268" sldId="266"/>
        </pc:sldMkLst>
        <pc:graphicFrameChg chg="modGraphic">
          <ac:chgData name="FERNANDEZ QUEZADA, DAVID" userId="da407fc3-c096-473e-aadd-5068028b2892" providerId="ADAL" clId="{9C358AE3-68E1-45C4-B1BA-6CB45E0753EF}" dt="2025-02-25T15:20:58.686" v="96" actId="20577"/>
          <ac:graphicFrameMkLst>
            <pc:docMk/>
            <pc:sldMk cId="2157187268" sldId="266"/>
            <ac:graphicFrameMk id="11" creationId="{D1798B1E-9219-DE0F-73D6-C909F7789ED2}"/>
          </ac:graphicFrameMkLst>
        </pc:graphicFrameChg>
      </pc:sldChg>
      <pc:sldChg chg="ord">
        <pc:chgData name="FERNANDEZ QUEZADA, DAVID" userId="da407fc3-c096-473e-aadd-5068028b2892" providerId="ADAL" clId="{9C358AE3-68E1-45C4-B1BA-6CB45E0753EF}" dt="2025-02-25T15:10:51.367" v="13"/>
        <pc:sldMkLst>
          <pc:docMk/>
          <pc:sldMk cId="4063062420" sldId="325"/>
        </pc:sldMkLst>
      </pc:sldChg>
      <pc:sldChg chg="addSp modSp">
        <pc:chgData name="FERNANDEZ QUEZADA, DAVID" userId="da407fc3-c096-473e-aadd-5068028b2892" providerId="ADAL" clId="{9C358AE3-68E1-45C4-B1BA-6CB45E0753EF}" dt="2025-02-25T15:23:40.525" v="109" actId="14100"/>
        <pc:sldMkLst>
          <pc:docMk/>
          <pc:sldMk cId="3734095430" sldId="329"/>
        </pc:sldMkLst>
        <pc:picChg chg="mod">
          <ac:chgData name="FERNANDEZ QUEZADA, DAVID" userId="da407fc3-c096-473e-aadd-5068028b2892" providerId="ADAL" clId="{9C358AE3-68E1-45C4-B1BA-6CB45E0753EF}" dt="2025-02-25T15:23:37.845" v="108" actId="1076"/>
          <ac:picMkLst>
            <pc:docMk/>
            <pc:sldMk cId="3734095430" sldId="329"/>
            <ac:picMk id="6146" creationId="{33C34D0D-E7B6-EE07-5072-A9024EF88747}"/>
          </ac:picMkLst>
        </pc:picChg>
        <pc:picChg chg="add mod">
          <ac:chgData name="FERNANDEZ QUEZADA, DAVID" userId="da407fc3-c096-473e-aadd-5068028b2892" providerId="ADAL" clId="{9C358AE3-68E1-45C4-B1BA-6CB45E0753EF}" dt="2025-02-25T15:23:40.525" v="109" actId="14100"/>
          <ac:picMkLst>
            <pc:docMk/>
            <pc:sldMk cId="3734095430" sldId="329"/>
            <ac:picMk id="8194" creationId="{F333A447-5AD4-6AEC-5525-35F79F1C3416}"/>
          </ac:picMkLst>
        </pc:picChg>
      </pc:sldChg>
      <pc:sldChg chg="addSp modSp ord">
        <pc:chgData name="FERNANDEZ QUEZADA, DAVID" userId="da407fc3-c096-473e-aadd-5068028b2892" providerId="ADAL" clId="{9C358AE3-68E1-45C4-B1BA-6CB45E0753EF}" dt="2025-02-25T16:11:22.578" v="249"/>
        <pc:sldMkLst>
          <pc:docMk/>
          <pc:sldMk cId="3300535763" sldId="331"/>
        </pc:sldMkLst>
        <pc:picChg chg="add mod">
          <ac:chgData name="FERNANDEZ QUEZADA, DAVID" userId="da407fc3-c096-473e-aadd-5068028b2892" providerId="ADAL" clId="{9C358AE3-68E1-45C4-B1BA-6CB45E0753EF}" dt="2025-02-25T16:05:31.955" v="215" actId="1076"/>
          <ac:picMkLst>
            <pc:docMk/>
            <pc:sldMk cId="3300535763" sldId="331"/>
            <ac:picMk id="21506" creationId="{7C793400-89A7-A27B-C2AB-BCDC38C5D835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5:08:35.737" v="1"/>
        <pc:sldMkLst>
          <pc:docMk/>
          <pc:sldMk cId="1864080720" sldId="335"/>
        </pc:sldMkLst>
        <pc:picChg chg="add">
          <ac:chgData name="FERNANDEZ QUEZADA, DAVID" userId="da407fc3-c096-473e-aadd-5068028b2892" providerId="ADAL" clId="{9C358AE3-68E1-45C4-B1BA-6CB45E0753EF}" dt="2025-02-25T15:08:35.737" v="1"/>
          <ac:picMkLst>
            <pc:docMk/>
            <pc:sldMk cId="1864080720" sldId="335"/>
            <ac:picMk id="1026" creationId="{F0234685-5757-B032-0450-18B9318FE4EC}"/>
          </ac:picMkLst>
        </pc:picChg>
      </pc:sldChg>
      <pc:sldChg chg="addSp modSp new ord">
        <pc:chgData name="FERNANDEZ QUEZADA, DAVID" userId="da407fc3-c096-473e-aadd-5068028b2892" providerId="ADAL" clId="{9C358AE3-68E1-45C4-B1BA-6CB45E0753EF}" dt="2025-02-25T15:10:32.518" v="11" actId="1076"/>
        <pc:sldMkLst>
          <pc:docMk/>
          <pc:sldMk cId="2997767882" sldId="336"/>
        </pc:sldMkLst>
        <pc:picChg chg="add mod">
          <ac:chgData name="FERNANDEZ QUEZADA, DAVID" userId="da407fc3-c096-473e-aadd-5068028b2892" providerId="ADAL" clId="{9C358AE3-68E1-45C4-B1BA-6CB45E0753EF}" dt="2025-02-25T15:10:32.518" v="11" actId="1076"/>
          <ac:picMkLst>
            <pc:docMk/>
            <pc:sldMk cId="2997767882" sldId="336"/>
            <ac:picMk id="2050" creationId="{7A6D4E95-3F0F-CA55-BE8A-A26D11874ACD}"/>
          </ac:picMkLst>
        </pc:picChg>
      </pc:sldChg>
      <pc:sldChg chg="addSp modSp new">
        <pc:chgData name="FERNANDEZ QUEZADA, DAVID" userId="da407fc3-c096-473e-aadd-5068028b2892" providerId="ADAL" clId="{9C358AE3-68E1-45C4-B1BA-6CB45E0753EF}" dt="2025-02-25T15:12:45.439" v="16" actId="1076"/>
        <pc:sldMkLst>
          <pc:docMk/>
          <pc:sldMk cId="759739239" sldId="337"/>
        </pc:sldMkLst>
        <pc:picChg chg="add mod">
          <ac:chgData name="FERNANDEZ QUEZADA, DAVID" userId="da407fc3-c096-473e-aadd-5068028b2892" providerId="ADAL" clId="{9C358AE3-68E1-45C4-B1BA-6CB45E0753EF}" dt="2025-02-25T15:12:45.439" v="16" actId="1076"/>
          <ac:picMkLst>
            <pc:docMk/>
            <pc:sldMk cId="759739239" sldId="337"/>
            <ac:picMk id="3074" creationId="{769A16B3-9C4D-FC40-DF9F-97F4058863D9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5:13:40.258" v="18"/>
        <pc:sldMkLst>
          <pc:docMk/>
          <pc:sldMk cId="2544143558" sldId="338"/>
        </pc:sldMkLst>
        <pc:picChg chg="add">
          <ac:chgData name="FERNANDEZ QUEZADA, DAVID" userId="da407fc3-c096-473e-aadd-5068028b2892" providerId="ADAL" clId="{9C358AE3-68E1-45C4-B1BA-6CB45E0753EF}" dt="2025-02-25T15:13:40.258" v="18"/>
          <ac:picMkLst>
            <pc:docMk/>
            <pc:sldMk cId="2544143558" sldId="338"/>
            <ac:picMk id="4098" creationId="{14D58F7A-0F43-C172-BD6A-619F191FCCF6}"/>
          </ac:picMkLst>
        </pc:picChg>
      </pc:sldChg>
      <pc:sldChg chg="addSp modSp new mod ord setBg">
        <pc:chgData name="FERNANDEZ QUEZADA, DAVID" userId="da407fc3-c096-473e-aadd-5068028b2892" providerId="ADAL" clId="{9C358AE3-68E1-45C4-B1BA-6CB45E0753EF}" dt="2025-02-25T15:15:36.420" v="23" actId="26606"/>
        <pc:sldMkLst>
          <pc:docMk/>
          <pc:sldMk cId="202122874" sldId="339"/>
        </pc:sldMkLst>
        <pc:spChg chg="add">
          <ac:chgData name="FERNANDEZ QUEZADA, DAVID" userId="da407fc3-c096-473e-aadd-5068028b2892" providerId="ADAL" clId="{9C358AE3-68E1-45C4-B1BA-6CB45E0753EF}" dt="2025-02-25T15:15:36.420" v="23" actId="26606"/>
          <ac:spMkLst>
            <pc:docMk/>
            <pc:sldMk cId="202122874" sldId="339"/>
            <ac:spMk id="5127" creationId="{B9FF99BD-075F-4761-A995-6FC574BD25EA}"/>
          </ac:spMkLst>
        </pc:spChg>
        <pc:spChg chg="add">
          <ac:chgData name="FERNANDEZ QUEZADA, DAVID" userId="da407fc3-c096-473e-aadd-5068028b2892" providerId="ADAL" clId="{9C358AE3-68E1-45C4-B1BA-6CB45E0753EF}" dt="2025-02-25T15:15:36.420" v="23" actId="26606"/>
          <ac:spMkLst>
            <pc:docMk/>
            <pc:sldMk cId="202122874" sldId="339"/>
            <ac:spMk id="5129" creationId="{A7B21A54-9BA3-4EA9-B460-5A829ADD9051}"/>
          </ac:spMkLst>
        </pc:spChg>
        <pc:spChg chg="add">
          <ac:chgData name="FERNANDEZ QUEZADA, DAVID" userId="da407fc3-c096-473e-aadd-5068028b2892" providerId="ADAL" clId="{9C358AE3-68E1-45C4-B1BA-6CB45E0753EF}" dt="2025-02-25T15:15:36.420" v="23" actId="26606"/>
          <ac:spMkLst>
            <pc:docMk/>
            <pc:sldMk cId="202122874" sldId="339"/>
            <ac:spMk id="5131" creationId="{6FA8F714-B9D8-488A-8CCA-E9948FF913A9}"/>
          </ac:spMkLst>
        </pc:spChg>
        <pc:picChg chg="add mod">
          <ac:chgData name="FERNANDEZ QUEZADA, DAVID" userId="da407fc3-c096-473e-aadd-5068028b2892" providerId="ADAL" clId="{9C358AE3-68E1-45C4-B1BA-6CB45E0753EF}" dt="2025-02-25T15:15:36.420" v="23" actId="26606"/>
          <ac:picMkLst>
            <pc:docMk/>
            <pc:sldMk cId="202122874" sldId="339"/>
            <ac:picMk id="5122" creationId="{CBFC0438-58CF-8E0B-DDEB-378A2FE87756}"/>
          </ac:picMkLst>
        </pc:picChg>
      </pc:sldChg>
      <pc:sldChg chg="addSp modSp new mod setBg">
        <pc:chgData name="FERNANDEZ QUEZADA, DAVID" userId="da407fc3-c096-473e-aadd-5068028b2892" providerId="ADAL" clId="{9C358AE3-68E1-45C4-B1BA-6CB45E0753EF}" dt="2025-02-25T15:18:41.050" v="37" actId="1076"/>
        <pc:sldMkLst>
          <pc:docMk/>
          <pc:sldMk cId="934246891" sldId="340"/>
        </pc:sldMkLst>
        <pc:spChg chg="add mod">
          <ac:chgData name="FERNANDEZ QUEZADA, DAVID" userId="da407fc3-c096-473e-aadd-5068028b2892" providerId="ADAL" clId="{9C358AE3-68E1-45C4-B1BA-6CB45E0753EF}" dt="2025-02-25T15:18:26.192" v="31" actId="207"/>
          <ac:spMkLst>
            <pc:docMk/>
            <pc:sldMk cId="934246891" sldId="340"/>
            <ac:spMk id="2" creationId="{60819D31-3D81-BC19-08D3-5A2D1056DF39}"/>
          </ac:spMkLst>
        </pc:spChg>
        <pc:spChg chg="add mod">
          <ac:chgData name="FERNANDEZ QUEZADA, DAVID" userId="da407fc3-c096-473e-aadd-5068028b2892" providerId="ADAL" clId="{9C358AE3-68E1-45C4-B1BA-6CB45E0753EF}" dt="2025-02-25T15:18:32.691" v="33" actId="1076"/>
          <ac:spMkLst>
            <pc:docMk/>
            <pc:sldMk cId="934246891" sldId="340"/>
            <ac:spMk id="3" creationId="{424B29E1-6F60-12C1-0A54-774332604F26}"/>
          </ac:spMkLst>
        </pc:spChg>
        <pc:spChg chg="add mod">
          <ac:chgData name="FERNANDEZ QUEZADA, DAVID" userId="da407fc3-c096-473e-aadd-5068028b2892" providerId="ADAL" clId="{9C358AE3-68E1-45C4-B1BA-6CB45E0753EF}" dt="2025-02-25T15:18:37.117" v="35" actId="1076"/>
          <ac:spMkLst>
            <pc:docMk/>
            <pc:sldMk cId="934246891" sldId="340"/>
            <ac:spMk id="4" creationId="{422ACA92-B74C-6DFD-3566-AB3B4421C668}"/>
          </ac:spMkLst>
        </pc:spChg>
        <pc:spChg chg="add mod">
          <ac:chgData name="FERNANDEZ QUEZADA, DAVID" userId="da407fc3-c096-473e-aadd-5068028b2892" providerId="ADAL" clId="{9C358AE3-68E1-45C4-B1BA-6CB45E0753EF}" dt="2025-02-25T15:18:41.050" v="37" actId="1076"/>
          <ac:spMkLst>
            <pc:docMk/>
            <pc:sldMk cId="934246891" sldId="340"/>
            <ac:spMk id="5" creationId="{6D041987-B7D9-DD0F-73D0-BD4B8A0A2AB3}"/>
          </ac:spMkLst>
        </pc:spChg>
        <pc:picChg chg="add mod">
          <ac:chgData name="FERNANDEZ QUEZADA, DAVID" userId="da407fc3-c096-473e-aadd-5068028b2892" providerId="ADAL" clId="{9C358AE3-68E1-45C4-B1BA-6CB45E0753EF}" dt="2025-02-25T15:18:11.597" v="27" actId="27614"/>
          <ac:picMkLst>
            <pc:docMk/>
            <pc:sldMk cId="934246891" sldId="340"/>
            <ac:picMk id="6146" creationId="{7C63C517-8407-D24E-A160-57A4B02682CC}"/>
          </ac:picMkLst>
        </pc:picChg>
      </pc:sldChg>
      <pc:sldChg chg="addSp delSp modSp new mod setBg modAnim">
        <pc:chgData name="FERNANDEZ QUEZADA, DAVID" userId="da407fc3-c096-473e-aadd-5068028b2892" providerId="ADAL" clId="{9C358AE3-68E1-45C4-B1BA-6CB45E0753EF}" dt="2025-02-25T15:24:44.610" v="120"/>
        <pc:sldMkLst>
          <pc:docMk/>
          <pc:sldMk cId="120540017" sldId="341"/>
        </pc:sldMkLst>
        <pc:grpChg chg="add">
          <ac:chgData name="FERNANDEZ QUEZADA, DAVID" userId="da407fc3-c096-473e-aadd-5068028b2892" providerId="ADAL" clId="{9C358AE3-68E1-45C4-B1BA-6CB45E0753EF}" dt="2025-02-25T15:22:26.515" v="99" actId="26606"/>
          <ac:grpSpMkLst>
            <pc:docMk/>
            <pc:sldMk cId="120540017" sldId="341"/>
            <ac:grpSpMk id="7175" creationId="{069C9563-3F88-F4E8-69B1-522A21F2EAD7}"/>
          </ac:grpSpMkLst>
        </pc:grpChg>
        <pc:picChg chg="add mod">
          <ac:chgData name="FERNANDEZ QUEZADA, DAVID" userId="da407fc3-c096-473e-aadd-5068028b2892" providerId="ADAL" clId="{9C358AE3-68E1-45C4-B1BA-6CB45E0753EF}" dt="2025-02-25T15:22:26.515" v="99" actId="26606"/>
          <ac:picMkLst>
            <pc:docMk/>
            <pc:sldMk cId="120540017" sldId="341"/>
            <ac:picMk id="7170" creationId="{4CEE696D-532A-64CC-F38C-D5BEABAD8511}"/>
          </ac:picMkLst>
        </pc:picChg>
        <pc:picChg chg="add del mod">
          <ac:chgData name="FERNANDEZ QUEZADA, DAVID" userId="da407fc3-c096-473e-aadd-5068028b2892" providerId="ADAL" clId="{9C358AE3-68E1-45C4-B1BA-6CB45E0753EF}" dt="2025-02-25T15:24:21.707" v="114" actId="478"/>
          <ac:picMkLst>
            <pc:docMk/>
            <pc:sldMk cId="120540017" sldId="341"/>
            <ac:picMk id="7172" creationId="{2A9AC689-AB1D-337A-61EE-AE16CC6CDC10}"/>
          </ac:picMkLst>
        </pc:picChg>
        <pc:picChg chg="add mod">
          <ac:chgData name="FERNANDEZ QUEZADA, DAVID" userId="da407fc3-c096-473e-aadd-5068028b2892" providerId="ADAL" clId="{9C358AE3-68E1-45C4-B1BA-6CB45E0753EF}" dt="2025-02-25T15:24:40.742" v="119" actId="1076"/>
          <ac:picMkLst>
            <pc:docMk/>
            <pc:sldMk cId="120540017" sldId="341"/>
            <ac:picMk id="7174" creationId="{3BA17828-E3FC-6DDB-67A6-EF93B7425CB4}"/>
          </ac:picMkLst>
        </pc:picChg>
      </pc:sldChg>
      <pc:sldChg chg="new del">
        <pc:chgData name="FERNANDEZ QUEZADA, DAVID" userId="da407fc3-c096-473e-aadd-5068028b2892" providerId="ADAL" clId="{9C358AE3-68E1-45C4-B1BA-6CB45E0753EF}" dt="2025-02-25T15:25:40.583" v="122" actId="2696"/>
        <pc:sldMkLst>
          <pc:docMk/>
          <pc:sldMk cId="180227181" sldId="342"/>
        </pc:sldMkLst>
      </pc:sldChg>
      <pc:sldChg chg="addSp delSp new ord">
        <pc:chgData name="FERNANDEZ QUEZADA, DAVID" userId="da407fc3-c096-473e-aadd-5068028b2892" providerId="ADAL" clId="{9C358AE3-68E1-45C4-B1BA-6CB45E0753EF}" dt="2025-02-25T15:27:40.495" v="128"/>
        <pc:sldMkLst>
          <pc:docMk/>
          <pc:sldMk cId="2878882703" sldId="342"/>
        </pc:sldMkLst>
        <pc:picChg chg="add del">
          <ac:chgData name="FERNANDEZ QUEZADA, DAVID" userId="da407fc3-c096-473e-aadd-5068028b2892" providerId="ADAL" clId="{9C358AE3-68E1-45C4-B1BA-6CB45E0753EF}" dt="2025-02-25T15:25:50.347" v="127" actId="478"/>
          <ac:picMkLst>
            <pc:docMk/>
            <pc:sldMk cId="2878882703" sldId="342"/>
            <ac:picMk id="9218" creationId="{3157F48B-847A-C94C-1816-03682891D0AD}"/>
          </ac:picMkLst>
        </pc:picChg>
        <pc:picChg chg="add">
          <ac:chgData name="FERNANDEZ QUEZADA, DAVID" userId="da407fc3-c096-473e-aadd-5068028b2892" providerId="ADAL" clId="{9C358AE3-68E1-45C4-B1BA-6CB45E0753EF}" dt="2025-02-25T15:27:40.495" v="128"/>
          <ac:picMkLst>
            <pc:docMk/>
            <pc:sldMk cId="2878882703" sldId="342"/>
            <ac:picMk id="9220" creationId="{B872A114-8C73-FEA2-0B58-1194DB9FEB45}"/>
          </ac:picMkLst>
        </pc:picChg>
      </pc:sldChg>
      <pc:sldChg chg="addSp modSp new ord">
        <pc:chgData name="FERNANDEZ QUEZADA, DAVID" userId="da407fc3-c096-473e-aadd-5068028b2892" providerId="ADAL" clId="{9C358AE3-68E1-45C4-B1BA-6CB45E0753EF}" dt="2025-02-25T15:32:25.772" v="148" actId="1076"/>
        <pc:sldMkLst>
          <pc:docMk/>
          <pc:sldMk cId="3839197019" sldId="343"/>
        </pc:sldMkLst>
        <pc:picChg chg="add mod">
          <ac:chgData name="FERNANDEZ QUEZADA, DAVID" userId="da407fc3-c096-473e-aadd-5068028b2892" providerId="ADAL" clId="{9C358AE3-68E1-45C4-B1BA-6CB45E0753EF}" dt="2025-02-25T15:32:25.772" v="148" actId="1076"/>
          <ac:picMkLst>
            <pc:docMk/>
            <pc:sldMk cId="3839197019" sldId="343"/>
            <ac:picMk id="11266" creationId="{726FCF7E-95B2-1800-7C40-F85854298A81}"/>
          </ac:picMkLst>
        </pc:picChg>
        <pc:picChg chg="add mod">
          <ac:chgData name="FERNANDEZ QUEZADA, DAVID" userId="da407fc3-c096-473e-aadd-5068028b2892" providerId="ADAL" clId="{9C358AE3-68E1-45C4-B1BA-6CB45E0753EF}" dt="2025-02-25T15:32:23.650" v="147" actId="1076"/>
          <ac:picMkLst>
            <pc:docMk/>
            <pc:sldMk cId="3839197019" sldId="343"/>
            <ac:picMk id="11268" creationId="{BD99D829-A71E-869E-5ED4-3D491003B3C1}"/>
          </ac:picMkLst>
        </pc:picChg>
      </pc:sldChg>
      <pc:sldChg chg="addSp modSp new">
        <pc:chgData name="FERNANDEZ QUEZADA, DAVID" userId="da407fc3-c096-473e-aadd-5068028b2892" providerId="ADAL" clId="{9C358AE3-68E1-45C4-B1BA-6CB45E0753EF}" dt="2025-02-25T15:28:13.797" v="138" actId="1076"/>
        <pc:sldMkLst>
          <pc:docMk/>
          <pc:sldMk cId="1391591743" sldId="344"/>
        </pc:sldMkLst>
        <pc:picChg chg="add mod">
          <ac:chgData name="FERNANDEZ QUEZADA, DAVID" userId="da407fc3-c096-473e-aadd-5068028b2892" providerId="ADAL" clId="{9C358AE3-68E1-45C4-B1BA-6CB45E0753EF}" dt="2025-02-25T15:28:13.797" v="138" actId="1076"/>
          <ac:picMkLst>
            <pc:docMk/>
            <pc:sldMk cId="1391591743" sldId="344"/>
            <ac:picMk id="10242" creationId="{29C4E3A2-DAC4-53B8-71BA-FBDF7A565936}"/>
          </ac:picMkLst>
        </pc:picChg>
      </pc:sldChg>
      <pc:sldChg chg="addSp modSp new ord">
        <pc:chgData name="FERNANDEZ QUEZADA, DAVID" userId="da407fc3-c096-473e-aadd-5068028b2892" providerId="ADAL" clId="{9C358AE3-68E1-45C4-B1BA-6CB45E0753EF}" dt="2025-02-25T15:32:51.559" v="155" actId="14100"/>
        <pc:sldMkLst>
          <pc:docMk/>
          <pc:sldMk cId="3835131827" sldId="345"/>
        </pc:sldMkLst>
        <pc:picChg chg="add mod">
          <ac:chgData name="FERNANDEZ QUEZADA, DAVID" userId="da407fc3-c096-473e-aadd-5068028b2892" providerId="ADAL" clId="{9C358AE3-68E1-45C4-B1BA-6CB45E0753EF}" dt="2025-02-25T15:32:51.559" v="155" actId="14100"/>
          <ac:picMkLst>
            <pc:docMk/>
            <pc:sldMk cId="3835131827" sldId="345"/>
            <ac:picMk id="12290" creationId="{DE344521-26B7-0EC5-65B9-D564B878B93B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5:33:11.694" v="158"/>
        <pc:sldMkLst>
          <pc:docMk/>
          <pc:sldMk cId="2295423690" sldId="346"/>
        </pc:sldMkLst>
        <pc:spChg chg="add">
          <ac:chgData name="FERNANDEZ QUEZADA, DAVID" userId="da407fc3-c096-473e-aadd-5068028b2892" providerId="ADAL" clId="{9C358AE3-68E1-45C4-B1BA-6CB45E0753EF}" dt="2025-02-25T15:33:10.340" v="157"/>
          <ac:spMkLst>
            <pc:docMk/>
            <pc:sldMk cId="2295423690" sldId="346"/>
            <ac:spMk id="2" creationId="{52A19484-27EA-DF48-1652-1DC22B8DAB5A}"/>
          </ac:spMkLst>
        </pc:spChg>
        <pc:picChg chg="add">
          <ac:chgData name="FERNANDEZ QUEZADA, DAVID" userId="da407fc3-c096-473e-aadd-5068028b2892" providerId="ADAL" clId="{9C358AE3-68E1-45C4-B1BA-6CB45E0753EF}" dt="2025-02-25T15:33:11.694" v="158"/>
          <ac:picMkLst>
            <pc:docMk/>
            <pc:sldMk cId="2295423690" sldId="346"/>
            <ac:picMk id="3" creationId="{F83557A7-DC86-5883-4E88-A7A531739F16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5:35:46.835" v="160"/>
        <pc:sldMkLst>
          <pc:docMk/>
          <pc:sldMk cId="1358569868" sldId="347"/>
        </pc:sldMkLst>
        <pc:picChg chg="add">
          <ac:chgData name="FERNANDEZ QUEZADA, DAVID" userId="da407fc3-c096-473e-aadd-5068028b2892" providerId="ADAL" clId="{9C358AE3-68E1-45C4-B1BA-6CB45E0753EF}" dt="2025-02-25T15:35:46.835" v="160"/>
          <ac:picMkLst>
            <pc:docMk/>
            <pc:sldMk cId="1358569868" sldId="347"/>
            <ac:picMk id="14338" creationId="{821636D4-6D3E-C34D-B8F4-584BA4C136ED}"/>
          </ac:picMkLst>
        </pc:picChg>
      </pc:sldChg>
      <pc:sldChg chg="addSp delSp modSp new">
        <pc:chgData name="FERNANDEZ QUEZADA, DAVID" userId="da407fc3-c096-473e-aadd-5068028b2892" providerId="ADAL" clId="{9C358AE3-68E1-45C4-B1BA-6CB45E0753EF}" dt="2025-02-25T15:42:07.954" v="168" actId="14100"/>
        <pc:sldMkLst>
          <pc:docMk/>
          <pc:sldMk cId="3948175197" sldId="348"/>
        </pc:sldMkLst>
        <pc:picChg chg="add del mod">
          <ac:chgData name="FERNANDEZ QUEZADA, DAVID" userId="da407fc3-c096-473e-aadd-5068028b2892" providerId="ADAL" clId="{9C358AE3-68E1-45C4-B1BA-6CB45E0753EF}" dt="2025-02-25T15:42:04.395" v="165" actId="478"/>
          <ac:picMkLst>
            <pc:docMk/>
            <pc:sldMk cId="3948175197" sldId="348"/>
            <ac:picMk id="15362" creationId="{014AFA27-41C6-D5B4-CD9A-7E04AABABBCF}"/>
          </ac:picMkLst>
        </pc:picChg>
        <pc:picChg chg="add mod">
          <ac:chgData name="FERNANDEZ QUEZADA, DAVID" userId="da407fc3-c096-473e-aadd-5068028b2892" providerId="ADAL" clId="{9C358AE3-68E1-45C4-B1BA-6CB45E0753EF}" dt="2025-02-25T15:42:07.954" v="168" actId="14100"/>
          <ac:picMkLst>
            <pc:docMk/>
            <pc:sldMk cId="3948175197" sldId="348"/>
            <ac:picMk id="15364" creationId="{EF6EC8D1-3A6C-6765-14DC-3EC024145E6D}"/>
          </ac:picMkLst>
        </pc:picChg>
      </pc:sldChg>
      <pc:sldChg chg="addSp delSp modSp new mod ord modNotesTx">
        <pc:chgData name="FERNANDEZ QUEZADA, DAVID" userId="da407fc3-c096-473e-aadd-5068028b2892" providerId="ADAL" clId="{9C358AE3-68E1-45C4-B1BA-6CB45E0753EF}" dt="2025-02-25T15:58:27.304" v="195" actId="14100"/>
        <pc:sldMkLst>
          <pc:docMk/>
          <pc:sldMk cId="3575084989" sldId="349"/>
        </pc:sldMkLst>
        <pc:spChg chg="add del">
          <ac:chgData name="FERNANDEZ QUEZADA, DAVID" userId="da407fc3-c096-473e-aadd-5068028b2892" providerId="ADAL" clId="{9C358AE3-68E1-45C4-B1BA-6CB45E0753EF}" dt="2025-02-25T15:44:19.171" v="173" actId="22"/>
          <ac:spMkLst>
            <pc:docMk/>
            <pc:sldMk cId="3575084989" sldId="349"/>
            <ac:spMk id="3" creationId="{37AA4BD1-9373-4E3D-CF49-3D1FBE5FA143}"/>
          </ac:spMkLst>
        </pc:spChg>
        <pc:spChg chg="add">
          <ac:chgData name="FERNANDEZ QUEZADA, DAVID" userId="da407fc3-c096-473e-aadd-5068028b2892" providerId="ADAL" clId="{9C358AE3-68E1-45C4-B1BA-6CB45E0753EF}" dt="2025-02-25T15:44:23.779" v="174"/>
          <ac:spMkLst>
            <pc:docMk/>
            <pc:sldMk cId="3575084989" sldId="349"/>
            <ac:spMk id="4" creationId="{87B18EEF-7F5A-4CC9-BF4F-85A7E602053B}"/>
          </ac:spMkLst>
        </pc:spChg>
        <pc:picChg chg="add del mod">
          <ac:chgData name="FERNANDEZ QUEZADA, DAVID" userId="da407fc3-c096-473e-aadd-5068028b2892" providerId="ADAL" clId="{9C358AE3-68E1-45C4-B1BA-6CB45E0753EF}" dt="2025-02-25T15:44:41.579" v="180" actId="478"/>
          <ac:picMkLst>
            <pc:docMk/>
            <pc:sldMk cId="3575084989" sldId="349"/>
            <ac:picMk id="5" creationId="{4F4F0D1C-DF10-E383-8653-B1C07D74E7F1}"/>
          </ac:picMkLst>
        </pc:picChg>
        <pc:picChg chg="add del">
          <ac:chgData name="FERNANDEZ QUEZADA, DAVID" userId="da407fc3-c096-473e-aadd-5068028b2892" providerId="ADAL" clId="{9C358AE3-68E1-45C4-B1BA-6CB45E0753EF}" dt="2025-02-25T15:45:40.318" v="183" actId="478"/>
          <ac:picMkLst>
            <pc:docMk/>
            <pc:sldMk cId="3575084989" sldId="349"/>
            <ac:picMk id="6" creationId="{9E4A6636-13EA-B8CD-3E78-6932AE89B225}"/>
          </ac:picMkLst>
        </pc:picChg>
        <pc:picChg chg="add mod">
          <ac:chgData name="FERNANDEZ QUEZADA, DAVID" userId="da407fc3-c096-473e-aadd-5068028b2892" providerId="ADAL" clId="{9C358AE3-68E1-45C4-B1BA-6CB45E0753EF}" dt="2025-02-25T15:58:27.304" v="195" actId="14100"/>
          <ac:picMkLst>
            <pc:docMk/>
            <pc:sldMk cId="3575084989" sldId="349"/>
            <ac:picMk id="7" creationId="{2FC665E2-4864-7E45-CFBA-1A359AA55F0C}"/>
          </ac:picMkLst>
        </pc:picChg>
        <pc:picChg chg="add">
          <ac:chgData name="FERNANDEZ QUEZADA, DAVID" userId="da407fc3-c096-473e-aadd-5068028b2892" providerId="ADAL" clId="{9C358AE3-68E1-45C4-B1BA-6CB45E0753EF}" dt="2025-02-25T15:45:30.553" v="181"/>
          <ac:picMkLst>
            <pc:docMk/>
            <pc:sldMk cId="3575084989" sldId="349"/>
            <ac:picMk id="16388" creationId="{8107E6A4-204D-7036-AF51-28DA8B621F2A}"/>
          </ac:picMkLst>
        </pc:picChg>
        <pc:picChg chg="add del mod">
          <ac:chgData name="FERNANDEZ QUEZADA, DAVID" userId="da407fc3-c096-473e-aadd-5068028b2892" providerId="ADAL" clId="{9C358AE3-68E1-45C4-B1BA-6CB45E0753EF}" dt="2025-02-25T15:48:01.435" v="189" actId="478"/>
          <ac:picMkLst>
            <pc:docMk/>
            <pc:sldMk cId="3575084989" sldId="349"/>
            <ac:picMk id="16390" creationId="{EEA8C116-5A4F-3626-B45B-2596505DA0EF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5:47:46.067" v="188"/>
        <pc:sldMkLst>
          <pc:docMk/>
          <pc:sldMk cId="1085302372" sldId="350"/>
        </pc:sldMkLst>
        <pc:picChg chg="add">
          <ac:chgData name="FERNANDEZ QUEZADA, DAVID" userId="da407fc3-c096-473e-aadd-5068028b2892" providerId="ADAL" clId="{9C358AE3-68E1-45C4-B1BA-6CB45E0753EF}" dt="2025-02-25T15:47:46.067" v="188"/>
          <ac:picMkLst>
            <pc:docMk/>
            <pc:sldMk cId="1085302372" sldId="350"/>
            <ac:picMk id="17410" creationId="{48EC1F2D-1EB5-3069-A63F-9595CA4A64BE}"/>
          </ac:picMkLst>
        </pc:picChg>
      </pc:sldChg>
      <pc:sldChg chg="new del">
        <pc:chgData name="FERNANDEZ QUEZADA, DAVID" userId="da407fc3-c096-473e-aadd-5068028b2892" providerId="ADAL" clId="{9C358AE3-68E1-45C4-B1BA-6CB45E0753EF}" dt="2025-02-25T15:59:40.458" v="198" actId="47"/>
        <pc:sldMkLst>
          <pc:docMk/>
          <pc:sldMk cId="3062991166" sldId="351"/>
        </pc:sldMkLst>
      </pc:sldChg>
      <pc:sldChg chg="addSp new">
        <pc:chgData name="FERNANDEZ QUEZADA, DAVID" userId="da407fc3-c096-473e-aadd-5068028b2892" providerId="ADAL" clId="{9C358AE3-68E1-45C4-B1BA-6CB45E0753EF}" dt="2025-02-25T15:59:43.287" v="199"/>
        <pc:sldMkLst>
          <pc:docMk/>
          <pc:sldMk cId="1362316450" sldId="352"/>
        </pc:sldMkLst>
        <pc:picChg chg="add">
          <ac:chgData name="FERNANDEZ QUEZADA, DAVID" userId="da407fc3-c096-473e-aadd-5068028b2892" providerId="ADAL" clId="{9C358AE3-68E1-45C4-B1BA-6CB45E0753EF}" dt="2025-02-25T15:59:43.287" v="199"/>
          <ac:picMkLst>
            <pc:docMk/>
            <pc:sldMk cId="1362316450" sldId="352"/>
            <ac:picMk id="18434" creationId="{4E996B1E-6001-81CC-9869-F83405F677BF}"/>
          </ac:picMkLst>
        </pc:picChg>
      </pc:sldChg>
      <pc:sldChg chg="addSp new ord">
        <pc:chgData name="FERNANDEZ QUEZADA, DAVID" userId="da407fc3-c096-473e-aadd-5068028b2892" providerId="ADAL" clId="{9C358AE3-68E1-45C4-B1BA-6CB45E0753EF}" dt="2025-02-25T16:11:12.692" v="247"/>
        <pc:sldMkLst>
          <pc:docMk/>
          <pc:sldMk cId="1323776777" sldId="353"/>
        </pc:sldMkLst>
        <pc:picChg chg="add">
          <ac:chgData name="FERNANDEZ QUEZADA, DAVID" userId="da407fc3-c096-473e-aadd-5068028b2892" providerId="ADAL" clId="{9C358AE3-68E1-45C4-B1BA-6CB45E0753EF}" dt="2025-02-25T16:03:58.044" v="201"/>
          <ac:picMkLst>
            <pc:docMk/>
            <pc:sldMk cId="1323776777" sldId="353"/>
            <ac:picMk id="19458" creationId="{F6380CCE-1312-7466-5094-B1EFBEBC0269}"/>
          </ac:picMkLst>
        </pc:picChg>
      </pc:sldChg>
      <pc:sldChg chg="addSp modSp new mod">
        <pc:chgData name="FERNANDEZ QUEZADA, DAVID" userId="da407fc3-c096-473e-aadd-5068028b2892" providerId="ADAL" clId="{9C358AE3-68E1-45C4-B1BA-6CB45E0753EF}" dt="2025-02-25T16:04:48.480" v="207" actId="1076"/>
        <pc:sldMkLst>
          <pc:docMk/>
          <pc:sldMk cId="2546109487" sldId="354"/>
        </pc:sldMkLst>
        <pc:spChg chg="add">
          <ac:chgData name="FERNANDEZ QUEZADA, DAVID" userId="da407fc3-c096-473e-aadd-5068028b2892" providerId="ADAL" clId="{9C358AE3-68E1-45C4-B1BA-6CB45E0753EF}" dt="2025-02-25T16:04:41.317" v="203"/>
          <ac:spMkLst>
            <pc:docMk/>
            <pc:sldMk cId="2546109487" sldId="354"/>
            <ac:spMk id="2" creationId="{95AE5B74-60F9-CA19-E32D-7A7E5B4CBF4B}"/>
          </ac:spMkLst>
        </pc:spChg>
        <pc:picChg chg="add mod">
          <ac:chgData name="FERNANDEZ QUEZADA, DAVID" userId="da407fc3-c096-473e-aadd-5068028b2892" providerId="ADAL" clId="{9C358AE3-68E1-45C4-B1BA-6CB45E0753EF}" dt="2025-02-25T16:04:48.480" v="207" actId="1076"/>
          <ac:picMkLst>
            <pc:docMk/>
            <pc:sldMk cId="2546109487" sldId="354"/>
            <ac:picMk id="3" creationId="{BD19174A-F8D8-E945-D921-AB203169AD72}"/>
          </ac:picMkLst>
        </pc:picChg>
      </pc:sldChg>
      <pc:sldChg chg="addSp delSp modSp new mod setBg">
        <pc:chgData name="FERNANDEZ QUEZADA, DAVID" userId="da407fc3-c096-473e-aadd-5068028b2892" providerId="ADAL" clId="{9C358AE3-68E1-45C4-B1BA-6CB45E0753EF}" dt="2025-02-25T16:17:05.290" v="262"/>
        <pc:sldMkLst>
          <pc:docMk/>
          <pc:sldMk cId="2231945643" sldId="355"/>
        </pc:sldMkLst>
        <pc:spChg chg="add del">
          <ac:chgData name="FERNANDEZ QUEZADA, DAVID" userId="da407fc3-c096-473e-aadd-5068028b2892" providerId="ADAL" clId="{9C358AE3-68E1-45C4-B1BA-6CB45E0753EF}" dt="2025-02-25T16:17:03.705" v="261" actId="26606"/>
          <ac:spMkLst>
            <pc:docMk/>
            <pc:sldMk cId="2231945643" sldId="355"/>
            <ac:spMk id="25607" creationId="{42A4FC2C-047E-45A5-965D-8E1E3BF09BC6}"/>
          </ac:spMkLst>
        </pc:spChg>
        <pc:picChg chg="add mod">
          <ac:chgData name="FERNANDEZ QUEZADA, DAVID" userId="da407fc3-c096-473e-aadd-5068028b2892" providerId="ADAL" clId="{9C358AE3-68E1-45C4-B1BA-6CB45E0753EF}" dt="2025-02-25T16:17:03.705" v="261" actId="26606"/>
          <ac:picMkLst>
            <pc:docMk/>
            <pc:sldMk cId="2231945643" sldId="355"/>
            <ac:picMk id="25602" creationId="{EFAF92BA-5085-70BE-A66B-F43F7BE7F258}"/>
          </ac:picMkLst>
        </pc:picChg>
        <pc:picChg chg="add">
          <ac:chgData name="FERNANDEZ QUEZADA, DAVID" userId="da407fc3-c096-473e-aadd-5068028b2892" providerId="ADAL" clId="{9C358AE3-68E1-45C4-B1BA-6CB45E0753EF}" dt="2025-02-25T16:17:05.290" v="262"/>
          <ac:picMkLst>
            <pc:docMk/>
            <pc:sldMk cId="2231945643" sldId="355"/>
            <ac:picMk id="25604" creationId="{39EB03AD-96DF-C14B-8B44-EC4705383414}"/>
          </ac:picMkLst>
        </pc:picChg>
      </pc:sldChg>
      <pc:sldChg chg="addSp delSp modSp new ord">
        <pc:chgData name="FERNANDEZ QUEZADA, DAVID" userId="da407fc3-c096-473e-aadd-5068028b2892" providerId="ADAL" clId="{9C358AE3-68E1-45C4-B1BA-6CB45E0753EF}" dt="2025-02-25T16:11:03.522" v="245" actId="1076"/>
        <pc:sldMkLst>
          <pc:docMk/>
          <pc:sldMk cId="1270841063" sldId="356"/>
        </pc:sldMkLst>
        <pc:picChg chg="add del">
          <ac:chgData name="FERNANDEZ QUEZADA, DAVID" userId="da407fc3-c096-473e-aadd-5068028b2892" providerId="ADAL" clId="{9C358AE3-68E1-45C4-B1BA-6CB45E0753EF}" dt="2025-02-25T16:10:54.882" v="240" actId="478"/>
          <ac:picMkLst>
            <pc:docMk/>
            <pc:sldMk cId="1270841063" sldId="356"/>
            <ac:picMk id="22530" creationId="{161E5BA8-66E1-0B90-9D52-DCF608182B15}"/>
          </ac:picMkLst>
        </pc:picChg>
        <pc:picChg chg="add mod">
          <ac:chgData name="FERNANDEZ QUEZADA, DAVID" userId="da407fc3-c096-473e-aadd-5068028b2892" providerId="ADAL" clId="{9C358AE3-68E1-45C4-B1BA-6CB45E0753EF}" dt="2025-02-25T16:11:03.522" v="245" actId="1076"/>
          <ac:picMkLst>
            <pc:docMk/>
            <pc:sldMk cId="1270841063" sldId="356"/>
            <ac:picMk id="22532" creationId="{C98AA65E-B27E-F7BA-4CA8-2B782E5BD430}"/>
          </ac:picMkLst>
        </pc:picChg>
      </pc:sldChg>
      <pc:sldChg chg="addSp delSp modSp new mod ord setBg">
        <pc:chgData name="FERNANDEZ QUEZADA, DAVID" userId="da407fc3-c096-473e-aadd-5068028b2892" providerId="ADAL" clId="{9C358AE3-68E1-45C4-B1BA-6CB45E0753EF}" dt="2025-02-25T16:08:40.889" v="237"/>
        <pc:sldMkLst>
          <pc:docMk/>
          <pc:sldMk cId="955403850" sldId="357"/>
        </pc:sldMkLst>
        <pc:spChg chg="add del">
          <ac:chgData name="FERNANDEZ QUEZADA, DAVID" userId="da407fc3-c096-473e-aadd-5068028b2892" providerId="ADAL" clId="{9C358AE3-68E1-45C4-B1BA-6CB45E0753EF}" dt="2025-02-25T16:08:34.933" v="231" actId="26606"/>
          <ac:spMkLst>
            <pc:docMk/>
            <pc:sldMk cId="955403850" sldId="357"/>
            <ac:spMk id="9" creationId="{42A4FC2C-047E-45A5-965D-8E1E3BF09BC6}"/>
          </ac:spMkLst>
        </pc:spChg>
        <pc:picChg chg="add del mod">
          <ac:chgData name="FERNANDEZ QUEZADA, DAVID" userId="da407fc3-c096-473e-aadd-5068028b2892" providerId="ADAL" clId="{9C358AE3-68E1-45C4-B1BA-6CB45E0753EF}" dt="2025-02-25T16:08:22.083" v="227" actId="478"/>
          <ac:picMkLst>
            <pc:docMk/>
            <pc:sldMk cId="955403850" sldId="357"/>
            <ac:picMk id="2" creationId="{CB72D35A-90FE-CBE6-B6A7-09BBF6E1EB29}"/>
          </ac:picMkLst>
        </pc:picChg>
        <pc:picChg chg="add mod">
          <ac:chgData name="FERNANDEZ QUEZADA, DAVID" userId="da407fc3-c096-473e-aadd-5068028b2892" providerId="ADAL" clId="{9C358AE3-68E1-45C4-B1BA-6CB45E0753EF}" dt="2025-02-25T16:08:34.933" v="231" actId="26606"/>
          <ac:picMkLst>
            <pc:docMk/>
            <pc:sldMk cId="955403850" sldId="357"/>
            <ac:picMk id="4" creationId="{910711B2-AC76-C6D0-E6A2-C75CDB70DA3D}"/>
          </ac:picMkLst>
        </pc:picChg>
      </pc:sldChg>
      <pc:sldChg chg="addSp modSp new mod setBg">
        <pc:chgData name="FERNANDEZ QUEZADA, DAVID" userId="da407fc3-c096-473e-aadd-5068028b2892" providerId="ADAL" clId="{9C358AE3-68E1-45C4-B1BA-6CB45E0753EF}" dt="2025-02-25T16:11:53.860" v="256" actId="14100"/>
        <pc:sldMkLst>
          <pc:docMk/>
          <pc:sldMk cId="2989375903" sldId="358"/>
        </pc:sldMkLst>
        <pc:picChg chg="add mod">
          <ac:chgData name="FERNANDEZ QUEZADA, DAVID" userId="da407fc3-c096-473e-aadd-5068028b2892" providerId="ADAL" clId="{9C358AE3-68E1-45C4-B1BA-6CB45E0753EF}" dt="2025-02-25T16:11:53.860" v="256" actId="14100"/>
          <ac:picMkLst>
            <pc:docMk/>
            <pc:sldMk cId="2989375903" sldId="358"/>
            <ac:picMk id="2" creationId="{7F07D3B3-4F70-C729-C589-417AE2FBD229}"/>
          </ac:picMkLst>
        </pc:picChg>
        <pc:picChg chg="add">
          <ac:chgData name="FERNANDEZ QUEZADA, DAVID" userId="da407fc3-c096-473e-aadd-5068028b2892" providerId="ADAL" clId="{9C358AE3-68E1-45C4-B1BA-6CB45E0753EF}" dt="2025-02-25T16:11:42.758" v="251"/>
          <ac:picMkLst>
            <pc:docMk/>
            <pc:sldMk cId="2989375903" sldId="358"/>
            <ac:picMk id="23554" creationId="{11672884-0E47-3271-D111-069E19E8B30B}"/>
          </ac:picMkLst>
        </pc:picChg>
      </pc:sldChg>
      <pc:sldChg chg="addSp new">
        <pc:chgData name="FERNANDEZ QUEZADA, DAVID" userId="da407fc3-c096-473e-aadd-5068028b2892" providerId="ADAL" clId="{9C358AE3-68E1-45C4-B1BA-6CB45E0753EF}" dt="2025-02-25T16:15:23.184" v="258"/>
        <pc:sldMkLst>
          <pc:docMk/>
          <pc:sldMk cId="1556802907" sldId="359"/>
        </pc:sldMkLst>
        <pc:picChg chg="add">
          <ac:chgData name="FERNANDEZ QUEZADA, DAVID" userId="da407fc3-c096-473e-aadd-5068028b2892" providerId="ADAL" clId="{9C358AE3-68E1-45C4-B1BA-6CB45E0753EF}" dt="2025-02-25T16:15:23.184" v="258"/>
          <ac:picMkLst>
            <pc:docMk/>
            <pc:sldMk cId="1556802907" sldId="359"/>
            <ac:picMk id="24578" creationId="{D79C3BF4-7CB0-6263-479E-533B38EE8CC3}"/>
          </ac:picMkLst>
        </pc:picChg>
      </pc:sldChg>
    </pc:docChg>
  </pc:docChgLst>
  <pc:docChgLst>
    <pc:chgData name="FERNANDEZ QUEZADA, DAVID" userId="da407fc3-c096-473e-aadd-5068028b2892" providerId="ADAL" clId="{AB7DF4B8-0AE8-4B07-89D1-3A8A753249D7}"/>
    <pc:docChg chg="custSel addSld delSld modSld">
      <pc:chgData name="FERNANDEZ QUEZADA, DAVID" userId="da407fc3-c096-473e-aadd-5068028b2892" providerId="ADAL" clId="{AB7DF4B8-0AE8-4B07-89D1-3A8A753249D7}" dt="2024-09-26T16:39:37.897" v="94"/>
      <pc:docMkLst>
        <pc:docMk/>
      </pc:docMkLst>
      <pc:sldChg chg="addSp delSp modSp">
        <pc:chgData name="FERNANDEZ QUEZADA, DAVID" userId="da407fc3-c096-473e-aadd-5068028b2892" providerId="ADAL" clId="{AB7DF4B8-0AE8-4B07-89D1-3A8A753249D7}" dt="2024-09-26T16:24:55.994" v="3" actId="1076"/>
        <pc:sldMkLst>
          <pc:docMk/>
          <pc:sldMk cId="615775830" sldId="263"/>
        </pc:sldMkLst>
      </pc:sldChg>
      <pc:sldChg chg="addSp delSp modSp mod">
        <pc:chgData name="FERNANDEZ QUEZADA, DAVID" userId="da407fc3-c096-473e-aadd-5068028b2892" providerId="ADAL" clId="{AB7DF4B8-0AE8-4B07-89D1-3A8A753249D7}" dt="2024-09-26T16:29:23.712" v="28" actId="1076"/>
        <pc:sldMkLst>
          <pc:docMk/>
          <pc:sldMk cId="2346597791" sldId="265"/>
        </pc:sldMkLst>
      </pc:sldChg>
      <pc:sldChg chg="addSp delSp mod">
        <pc:chgData name="FERNANDEZ QUEZADA, DAVID" userId="da407fc3-c096-473e-aadd-5068028b2892" providerId="ADAL" clId="{AB7DF4B8-0AE8-4B07-89D1-3A8A753249D7}" dt="2024-09-26T16:39:37.897" v="94"/>
        <pc:sldMkLst>
          <pc:docMk/>
          <pc:sldMk cId="3734095430" sldId="329"/>
        </pc:sldMkLst>
      </pc:sldChg>
      <pc:sldChg chg="addSp delSp modSp mod">
        <pc:chgData name="FERNANDEZ QUEZADA, DAVID" userId="da407fc3-c096-473e-aadd-5068028b2892" providerId="ADAL" clId="{AB7DF4B8-0AE8-4B07-89D1-3A8A753249D7}" dt="2024-09-26T16:38:47.256" v="90" actId="14100"/>
        <pc:sldMkLst>
          <pc:docMk/>
          <pc:sldMk cId="3631977291" sldId="330"/>
        </pc:sldMkLst>
      </pc:sldChg>
      <pc:sldChg chg="addSp modSp new">
        <pc:chgData name="FERNANDEZ QUEZADA, DAVID" userId="da407fc3-c096-473e-aadd-5068028b2892" providerId="ADAL" clId="{AB7DF4B8-0AE8-4B07-89D1-3A8A753249D7}" dt="2024-09-26T16:26:47.288" v="10" actId="1076"/>
        <pc:sldMkLst>
          <pc:docMk/>
          <pc:sldMk cId="3524631354" sldId="332"/>
        </pc:sldMkLst>
      </pc:sldChg>
      <pc:sldChg chg="addSp delSp modSp new mod">
        <pc:chgData name="FERNANDEZ QUEZADA, DAVID" userId="da407fc3-c096-473e-aadd-5068028b2892" providerId="ADAL" clId="{AB7DF4B8-0AE8-4B07-89D1-3A8A753249D7}" dt="2024-09-26T16:27:56.363" v="18" actId="1076"/>
        <pc:sldMkLst>
          <pc:docMk/>
          <pc:sldMk cId="4012527388" sldId="333"/>
        </pc:sldMkLst>
      </pc:sldChg>
      <pc:sldChg chg="addSp modSp new">
        <pc:chgData name="FERNANDEZ QUEZADA, DAVID" userId="da407fc3-c096-473e-aadd-5068028b2892" providerId="ADAL" clId="{AB7DF4B8-0AE8-4B07-89D1-3A8A753249D7}" dt="2024-09-26T16:33:44.840" v="33" actId="1076"/>
        <pc:sldMkLst>
          <pc:docMk/>
          <pc:sldMk cId="1847383898" sldId="334"/>
        </pc:sldMkLst>
      </pc:sldChg>
      <pc:sldChg chg="new del">
        <pc:chgData name="FERNANDEZ QUEZADA, DAVID" userId="da407fc3-c096-473e-aadd-5068028b2892" providerId="ADAL" clId="{AB7DF4B8-0AE8-4B07-89D1-3A8A753249D7}" dt="2024-09-26T16:35:25.856" v="35" actId="47"/>
        <pc:sldMkLst>
          <pc:docMk/>
          <pc:sldMk cId="56017707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648DD-6925-4A87-BD27-B03A8290AA22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CF39-A5EB-4DD0-BEF8-ACFE983ED9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91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F5F5F5"/>
                </a:solidFill>
                <a:effectLst/>
                <a:latin typeface="-apple-system"/>
              </a:rPr>
              <a:t>los lípidos tienen propiedades </a:t>
            </a:r>
            <a:r>
              <a:rPr lang="es-MX" b="0" i="0" dirty="0" err="1">
                <a:solidFill>
                  <a:srgbClr val="F5F5F5"/>
                </a:solidFill>
                <a:effectLst/>
                <a:latin typeface="-apple-system"/>
              </a:rPr>
              <a:t>neuroprotectoras</a:t>
            </a:r>
            <a:r>
              <a:rPr lang="es-MX" b="0" i="0" dirty="0">
                <a:solidFill>
                  <a:srgbClr val="F5F5F5"/>
                </a:solidFill>
                <a:effectLst/>
                <a:latin typeface="-apple-system"/>
              </a:rPr>
              <a:t>. Compuestos como los esfingolípidos pueden promover la reparación de células nerviosas dañadas y prevenir la muerte celular programada. </a:t>
            </a:r>
          </a:p>
          <a:p>
            <a:r>
              <a:rPr lang="es-MX" b="0" i="0" dirty="0">
                <a:solidFill>
                  <a:srgbClr val="F5F5F5"/>
                </a:solidFill>
                <a:effectLst/>
                <a:latin typeface="-apple-system"/>
              </a:rPr>
              <a:t>Los lípidos también están involucrados en la formación y función de las sinapsis, donde las neuronas se conectan entre sí para transmitir información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CF39-A5EB-4DD0-BEF8-ACFE983ED93D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91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7F17C-F6FF-41D1-B83B-96E0F0C27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6D969B-621C-4310-933D-F44E856AB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5550E-78A9-47BA-9433-D45187D0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87380A-A4A7-4B3B-8B45-C3FE5961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398C24-5ECB-441B-99A0-602DC8FA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854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3999E-BD80-4FB5-ABD8-FF8DBB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54CDF-E201-46AE-9905-9BC4F03A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3523ED-0357-4F2C-BCA2-23608799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0559E-5189-400C-B5B2-7597866B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E604A-1718-4572-88F3-089D3395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484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8649B0-7A30-4FEB-B80C-A917CD79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15F160-CB68-440B-BE5D-25F527D69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30C278-AA31-409B-9BF7-D9045779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72A21-3A85-414D-A57B-B3954152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C574AB-2878-4D19-9ED1-D2DB98F2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75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A11A7-F7F3-440A-8F9D-26A5F5F7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7E7559-6516-4D17-98B5-05760B17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0E6AE-297D-4D03-9FFF-79E16425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70A3CB-3AD0-4236-A133-2DCD0D3D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CA5323-E887-4D14-8AE3-54E171FB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195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56F4F-D087-4B99-99FA-D80D264E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C832A0-AE27-402F-BBB5-5F7E5622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773D32-FEC5-416C-9C20-1D90A2F6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966DD-9E0A-4F53-B526-D6341E70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E1194F-486D-4719-9984-3B0E0C22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5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80726-110F-4575-827A-1C31038E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BC9871-DDAD-45B4-9B7E-BB55056AF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23C92F-473B-49AA-9E98-DEBE5EF6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A8DB57-680B-4E51-A9BC-59394C6C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47382C-CEAB-4BD2-A57C-AA59F1DF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E10E0F-599D-40AE-9762-523AFC1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3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50124-BAE6-4EA4-9EA0-3FC1FCE9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BB037-1353-40AB-A0C0-123A9A8E8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AFE961-2656-45C5-B364-689DC8A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791B41-6461-48EF-85C5-38CBAC425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E730D1-39B2-4F49-B257-B4060A74C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3AE98E-55CD-436A-B10F-9FB7F548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65F25C-A6F1-4067-BC0F-A341E534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9348BD-B27F-4D15-95F2-3D966B90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731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A54CC-EF3D-49DA-8241-DB197860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91D5B0-CFEF-4D0A-866C-E26B99BE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D98EBD-5634-460E-934C-8B55C5A8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901E31-B3CA-4CE6-8E4C-0ED05322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092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FE3FA-57D7-44BF-A5A9-7687D6E5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D83F38-437B-4300-8B9D-432D4D74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2369B-CC11-419E-8231-5E2F6970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503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338C2-9E8E-41DC-A86A-C5C76053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4545E-226E-4CF7-B47F-9E8DD08EF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4462B-0B62-4616-9758-469511F3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62BF07-B9F7-44BD-AB0B-E1F8D38F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D4504F-BD60-433C-ABF4-6CDC84C3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58CA40-99D7-4368-944D-0854B303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65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83028-461B-4455-ACD4-0AB15B5B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9DEF48-0FC5-466F-BC46-A707E20B2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CCB337-D76E-4EE0-AFF6-F7A5B3BBB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ADBC8-AA2C-4196-AAE4-4E65008B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587D11-29DB-48B9-92F7-99B2D264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378517-ECE7-4788-84A0-32F45E2D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98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7539E4C-BFE9-40AA-B3F6-7FD7666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2D5A80-3436-4EF0-A87C-888D6829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3EC85-8309-413E-98D8-218057DB6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8795-D982-45A3-8A07-41639C5DE5F7}" type="datetimeFigureOut">
              <a:rPr lang="es-MX" smtClean="0"/>
              <a:t>25/02/2025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79D938-2FAE-4288-B0BD-F1DECD62E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BE8E2-BB8C-4B7C-B971-1CCA1B9AC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54CB-4982-4321-9519-A961B7FF19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41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a&#10;&#10;Descripción generada automáticamente">
            <a:extLst>
              <a:ext uri="{FF2B5EF4-FFF2-40B4-BE49-F238E27FC236}">
                <a16:creationId xmlns:a16="http://schemas.microsoft.com/office/drawing/2014/main" id="{1F4E6760-C236-4B5C-AF7C-194248155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1A6F1A-D30D-49D0-8214-3A307153E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s-ES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organización de la materia: Átomo y biomoléculas </a:t>
            </a:r>
            <a:endParaRPr lang="es-MX" sz="4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E726FCC-D85B-5E58-A97C-4691E57EC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227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elo molecular y tableta en una mesa de laboratorio">
            <a:extLst>
              <a:ext uri="{FF2B5EF4-FFF2-40B4-BE49-F238E27FC236}">
                <a16:creationId xmlns:a16="http://schemas.microsoft.com/office/drawing/2014/main" id="{556BF99F-B606-4984-BDB8-B4A38F6EA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8" r="10799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627D2FF-2B58-4023-8023-9F69A815A5C7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Nivel molecular </a:t>
            </a:r>
          </a:p>
        </p:txBody>
      </p:sp>
    </p:spTree>
    <p:extLst>
      <p:ext uri="{BB962C8B-B14F-4D97-AF65-F5344CB8AC3E}">
        <p14:creationId xmlns:p14="http://schemas.microsoft.com/office/powerpoint/2010/main" val="108104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omoleculas ">
            <a:hlinkClick r:id="" action="ppaction://media"/>
            <a:extLst>
              <a:ext uri="{FF2B5EF4-FFF2-40B4-BE49-F238E27FC236}">
                <a16:creationId xmlns:a16="http://schemas.microsoft.com/office/drawing/2014/main" id="{4A508EBC-766B-45E1-9A11-37BA8E58B0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45.85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Qué son las moléculas? - Icarito">
            <a:extLst>
              <a:ext uri="{FF2B5EF4-FFF2-40B4-BE49-F238E27FC236}">
                <a16:creationId xmlns:a16="http://schemas.microsoft.com/office/drawing/2014/main" id="{CBFC0438-58CF-8E0B-DDEB-378A2FE8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477" y="1423280"/>
            <a:ext cx="9951041" cy="40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6FC835-69EB-4E9D-8959-31912EE1DC4E}"/>
              </a:ext>
            </a:extLst>
          </p:cNvPr>
          <p:cNvSpPr txBox="1"/>
          <p:nvPr/>
        </p:nvSpPr>
        <p:spPr>
          <a:xfrm>
            <a:off x="0" y="4891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b="1" i="0" u="none" strike="noStrike" baseline="0" dirty="0">
                <a:latin typeface="TimesLTStd-Roman"/>
              </a:rPr>
              <a:t>Biomoléculas</a:t>
            </a:r>
            <a:r>
              <a:rPr lang="es-ES" sz="2800" b="0" i="0" u="none" strike="noStrike" baseline="0" dirty="0">
                <a:latin typeface="TimesLTStd-Roman"/>
              </a:rPr>
              <a:t> </a:t>
            </a:r>
            <a:endParaRPr lang="es-MX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73E380-4EB2-4606-B908-E999A4A62436}"/>
              </a:ext>
            </a:extLst>
          </p:cNvPr>
          <p:cNvSpPr txBox="1"/>
          <p:nvPr/>
        </p:nvSpPr>
        <p:spPr>
          <a:xfrm>
            <a:off x="2582811" y="369153"/>
            <a:ext cx="8782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0" i="0" u="none" strike="noStrike" baseline="0" dirty="0">
                <a:latin typeface="TimesLTStd-Roman"/>
              </a:rPr>
              <a:t>moléculas sintetizadas por los seres vivos, son orgánicas (basadas en el carbono).</a:t>
            </a:r>
            <a:endParaRPr lang="es-MX" sz="2400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52A69EE-819A-41EF-A7EA-B780E22C0E90}"/>
              </a:ext>
            </a:extLst>
          </p:cNvPr>
          <p:cNvSpPr/>
          <p:nvPr/>
        </p:nvSpPr>
        <p:spPr>
          <a:xfrm>
            <a:off x="2219325" y="648547"/>
            <a:ext cx="342900" cy="288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E5B06-DE4E-4A69-86F8-7055DEDC695A}"/>
              </a:ext>
            </a:extLst>
          </p:cNvPr>
          <p:cNvSpPr txBox="1"/>
          <p:nvPr/>
        </p:nvSpPr>
        <p:spPr>
          <a:xfrm>
            <a:off x="3748088" y="1458009"/>
            <a:ext cx="496728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latin typeface="TimesLTStd-Roman"/>
              </a:rPr>
              <a:t>Forman polímeros, </a:t>
            </a:r>
            <a:r>
              <a:rPr lang="es-MX" sz="1800" b="0" i="0" u="none" strike="noStrike" baseline="0" dirty="0">
                <a:latin typeface="TimesLTStd-Roman"/>
              </a:rPr>
              <a:t>denominados </a:t>
            </a:r>
            <a:r>
              <a:rPr lang="es-MX" sz="1800" b="1" i="0" u="none" strike="noStrike" baseline="0" dirty="0">
                <a:latin typeface="TimesLTStd-Bold"/>
              </a:rPr>
              <a:t>macromoléculas</a:t>
            </a:r>
            <a:endParaRPr lang="es-MX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FE85D0-14A6-48F3-B225-25381DA1618F}"/>
              </a:ext>
            </a:extLst>
          </p:cNvPr>
          <p:cNvCxnSpPr>
            <a:endCxn id="7" idx="1"/>
          </p:cNvCxnSpPr>
          <p:nvPr/>
        </p:nvCxnSpPr>
        <p:spPr>
          <a:xfrm>
            <a:off x="1752600" y="969318"/>
            <a:ext cx="1995488" cy="67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49E0B91-5EEC-4681-BCE2-56A5507E6515}"/>
              </a:ext>
            </a:extLst>
          </p:cNvPr>
          <p:cNvSpPr txBox="1"/>
          <p:nvPr/>
        </p:nvSpPr>
        <p:spPr>
          <a:xfrm>
            <a:off x="3786188" y="2381340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Á</a:t>
            </a:r>
            <a:r>
              <a:rPr lang="es-MX" sz="1800" b="1" i="0" u="none" strike="noStrik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cidos nucleicos</a:t>
            </a:r>
            <a:r>
              <a:rPr lang="es-MX" sz="1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, </a:t>
            </a:r>
            <a:r>
              <a:rPr lang="es-MX" sz="1800" b="1" i="0" u="none" strike="noStrike" baseline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las proteínas</a:t>
            </a:r>
            <a:r>
              <a:rPr lang="es-MX" sz="1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, </a:t>
            </a:r>
            <a:r>
              <a:rPr lang="es-MX" sz="1800" b="1" i="0" u="none" strike="noStrike" baseline="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lípidos</a:t>
            </a:r>
            <a:r>
              <a:rPr lang="es-MX" sz="1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 y los</a:t>
            </a:r>
            <a:r>
              <a:rPr lang="es-MX" sz="1800" b="1" i="0" u="none" strike="noStrike" baseline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 </a:t>
            </a:r>
            <a:r>
              <a:rPr lang="es-MX" sz="1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Std-Roman"/>
              </a:rPr>
              <a:t>carbohidratos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EB2CE69-316E-40F9-8E85-9BF6E3CA6024}"/>
              </a:ext>
            </a:extLst>
          </p:cNvPr>
          <p:cNvCxnSpPr/>
          <p:nvPr/>
        </p:nvCxnSpPr>
        <p:spPr>
          <a:xfrm flipH="1">
            <a:off x="4905375" y="1714500"/>
            <a:ext cx="2409825" cy="66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C94C11D-232C-499C-B75A-CA1803323086}"/>
              </a:ext>
            </a:extLst>
          </p:cNvPr>
          <p:cNvCxnSpPr/>
          <p:nvPr/>
        </p:nvCxnSpPr>
        <p:spPr>
          <a:xfrm flipH="1">
            <a:off x="6410325" y="1714500"/>
            <a:ext cx="1085850" cy="66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3F6577-AE1B-4785-8409-3EA57E37BC13}"/>
              </a:ext>
            </a:extLst>
          </p:cNvPr>
          <p:cNvCxnSpPr>
            <a:cxnSpLocks/>
          </p:cNvCxnSpPr>
          <p:nvPr/>
        </p:nvCxnSpPr>
        <p:spPr>
          <a:xfrm flipH="1">
            <a:off x="7315201" y="1754787"/>
            <a:ext cx="333374" cy="62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F7EC8D1-6547-4E39-8014-80E56F9E79B5}"/>
              </a:ext>
            </a:extLst>
          </p:cNvPr>
          <p:cNvCxnSpPr>
            <a:cxnSpLocks/>
          </p:cNvCxnSpPr>
          <p:nvPr/>
        </p:nvCxnSpPr>
        <p:spPr>
          <a:xfrm>
            <a:off x="8058152" y="1754787"/>
            <a:ext cx="114298" cy="62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6D839E23-B485-4912-9566-68E97BBBFFA8}"/>
              </a:ext>
            </a:extLst>
          </p:cNvPr>
          <p:cNvSpPr/>
          <p:nvPr/>
        </p:nvSpPr>
        <p:spPr>
          <a:xfrm>
            <a:off x="3476625" y="2195217"/>
            <a:ext cx="6343650" cy="673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F03EE9-3599-487F-823F-3C6B72B2B673}"/>
              </a:ext>
            </a:extLst>
          </p:cNvPr>
          <p:cNvSpPr txBox="1"/>
          <p:nvPr/>
        </p:nvSpPr>
        <p:spPr>
          <a:xfrm>
            <a:off x="3476625" y="3244334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TimesLTStd-Roman"/>
              </a:rPr>
              <a:t>D</a:t>
            </a:r>
            <a:r>
              <a:rPr lang="es-MX" sz="1800" b="0" i="0" u="none" strike="noStrike" baseline="0" dirty="0">
                <a:latin typeface="TimesLTStd-Roman"/>
              </a:rPr>
              <a:t>ispuestas en estructuras supramoleculares</a:t>
            </a:r>
            <a:endParaRPr lang="es-MX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FCBA68C-792D-4541-AEEE-126C8BC61B4C}"/>
              </a:ext>
            </a:extLst>
          </p:cNvPr>
          <p:cNvSpPr/>
          <p:nvPr/>
        </p:nvSpPr>
        <p:spPr>
          <a:xfrm>
            <a:off x="6410325" y="2933882"/>
            <a:ext cx="409575" cy="302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5C50170E-D39C-479B-82B7-FD0EAD38B098}"/>
              </a:ext>
            </a:extLst>
          </p:cNvPr>
          <p:cNvSpPr/>
          <p:nvPr/>
        </p:nvSpPr>
        <p:spPr>
          <a:xfrm>
            <a:off x="6410325" y="3736572"/>
            <a:ext cx="409575" cy="302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Picture 2" descr="Resultado de imagen de organelos">
            <a:extLst>
              <a:ext uri="{FF2B5EF4-FFF2-40B4-BE49-F238E27FC236}">
                <a16:creationId xmlns:a16="http://schemas.microsoft.com/office/drawing/2014/main" id="{F96B29F2-2920-4AB3-83BF-B83579842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129909"/>
            <a:ext cx="33718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C926B83-1C95-40CD-850D-18C7248BF2FA}"/>
              </a:ext>
            </a:extLst>
          </p:cNvPr>
          <p:cNvSpPr txBox="1"/>
          <p:nvPr/>
        </p:nvSpPr>
        <p:spPr>
          <a:xfrm>
            <a:off x="3476625" y="4098938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b="0" i="0" u="none" strike="noStrike" baseline="0" dirty="0">
                <a:latin typeface="TimesLTStd-Roman"/>
              </a:rPr>
              <a:t>Crean reacciones bioquímicas</a:t>
            </a:r>
            <a:endParaRPr lang="es-MX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035AC9FE-79D9-4301-A333-DA21CFBEEA80}"/>
              </a:ext>
            </a:extLst>
          </p:cNvPr>
          <p:cNvSpPr/>
          <p:nvPr/>
        </p:nvSpPr>
        <p:spPr>
          <a:xfrm>
            <a:off x="6443662" y="4524412"/>
            <a:ext cx="409575" cy="302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C4FFCF-CBDD-428C-B41E-961C9D0D3510}"/>
              </a:ext>
            </a:extLst>
          </p:cNvPr>
          <p:cNvSpPr txBox="1"/>
          <p:nvPr/>
        </p:nvSpPr>
        <p:spPr>
          <a:xfrm>
            <a:off x="4962525" y="4983122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b="0" i="0" u="none" strike="noStrike" baseline="0" dirty="0">
                <a:latin typeface="TimesLTStd-Roman"/>
              </a:rPr>
              <a:t>Organizadas en rutas bioquímicas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F35FEC0-254F-4174-AA71-D704F0E4B5D7}"/>
              </a:ext>
            </a:extLst>
          </p:cNvPr>
          <p:cNvSpPr txBox="1"/>
          <p:nvPr/>
        </p:nvSpPr>
        <p:spPr>
          <a:xfrm>
            <a:off x="5295900" y="5742075"/>
            <a:ext cx="276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spc="300" dirty="0">
                <a:latin typeface="TimesLTStd-Bold"/>
              </a:rPr>
              <a:t>M</a:t>
            </a:r>
            <a:r>
              <a:rPr lang="es-MX" sz="1800" b="1" i="0" u="none" strike="noStrike" spc="300" baseline="0" dirty="0">
                <a:latin typeface="TimesLTStd-Bold"/>
              </a:rPr>
              <a:t>etabolismo</a:t>
            </a:r>
            <a:endParaRPr lang="es-MX" spc="300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8A22B7F3-74D4-4B45-9B20-9AC3BC70B53D}"/>
              </a:ext>
            </a:extLst>
          </p:cNvPr>
          <p:cNvSpPr/>
          <p:nvPr/>
        </p:nvSpPr>
        <p:spPr>
          <a:xfrm>
            <a:off x="6443661" y="5463759"/>
            <a:ext cx="409575" cy="302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7D9F28F-E933-43BF-89A5-490CC6FD43FA}"/>
              </a:ext>
            </a:extLst>
          </p:cNvPr>
          <p:cNvSpPr txBox="1"/>
          <p:nvPr/>
        </p:nvSpPr>
        <p:spPr>
          <a:xfrm>
            <a:off x="2815405" y="6127316"/>
            <a:ext cx="8316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i="1" dirty="0">
                <a:latin typeface="TimesLTStd-Roman"/>
              </a:rPr>
              <a:t>(</a:t>
            </a:r>
            <a:r>
              <a:rPr lang="es-ES" sz="2000" b="0" i="1" u="none" strike="noStrike" baseline="0" dirty="0">
                <a:latin typeface="TimesLTStd-Roman"/>
              </a:rPr>
              <a:t>suma total de todas las reacciones bioquímicas que ocurren en un ser vivo)</a:t>
            </a:r>
            <a:endParaRPr lang="es-MX" sz="2000" i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EF5B47-E6EA-F2FF-EB09-D0275C2E0F72}"/>
              </a:ext>
            </a:extLst>
          </p:cNvPr>
          <p:cNvSpPr/>
          <p:nvPr/>
        </p:nvSpPr>
        <p:spPr>
          <a:xfrm>
            <a:off x="409575" y="2381340"/>
            <a:ext cx="695325" cy="238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880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agrama&#10;&#10;El contenido generado por IA puede ser incorrecto.">
            <a:extLst>
              <a:ext uri="{FF2B5EF4-FFF2-40B4-BE49-F238E27FC236}">
                <a16:creationId xmlns:a16="http://schemas.microsoft.com/office/drawing/2014/main" id="{7C63C517-8407-D24E-A160-57A4B026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8195" y="643466"/>
            <a:ext cx="909561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60819D31-3D81-BC19-08D3-5A2D1056DF39}"/>
              </a:ext>
            </a:extLst>
          </p:cNvPr>
          <p:cNvSpPr/>
          <p:nvPr/>
        </p:nvSpPr>
        <p:spPr>
          <a:xfrm>
            <a:off x="3306726" y="643466"/>
            <a:ext cx="478465" cy="409157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424B29E1-6F60-12C1-0A54-774332604F26}"/>
              </a:ext>
            </a:extLst>
          </p:cNvPr>
          <p:cNvSpPr/>
          <p:nvPr/>
        </p:nvSpPr>
        <p:spPr>
          <a:xfrm>
            <a:off x="4841358" y="1316861"/>
            <a:ext cx="478465" cy="409157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422ACA92-B74C-6DFD-3566-AB3B4421C668}"/>
              </a:ext>
            </a:extLst>
          </p:cNvPr>
          <p:cNvSpPr/>
          <p:nvPr/>
        </p:nvSpPr>
        <p:spPr>
          <a:xfrm>
            <a:off x="6510670" y="1112282"/>
            <a:ext cx="478465" cy="409157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6D041987-B7D9-DD0F-73D0-BD4B8A0A2AB3}"/>
              </a:ext>
            </a:extLst>
          </p:cNvPr>
          <p:cNvSpPr/>
          <p:nvPr/>
        </p:nvSpPr>
        <p:spPr>
          <a:xfrm>
            <a:off x="7722781" y="338666"/>
            <a:ext cx="478465" cy="409157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24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DBF9CF-0CEA-4F88-8D19-380706A67763}"/>
              </a:ext>
            </a:extLst>
          </p:cNvPr>
          <p:cNvSpPr txBox="1"/>
          <p:nvPr/>
        </p:nvSpPr>
        <p:spPr>
          <a:xfrm>
            <a:off x="297283" y="6547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0" u="none" strike="noStrike" baseline="0" dirty="0">
                <a:solidFill>
                  <a:srgbClr val="66B333"/>
                </a:solidFill>
                <a:latin typeface="DINPro-Bold"/>
              </a:rPr>
              <a:t>BIOMOLÉCULAS</a:t>
            </a:r>
            <a:endParaRPr lang="es-MX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EF1B99-7856-42BE-AE58-07D372DD4509}"/>
              </a:ext>
            </a:extLst>
          </p:cNvPr>
          <p:cNvSpPr txBox="1"/>
          <p:nvPr/>
        </p:nvSpPr>
        <p:spPr>
          <a:xfrm>
            <a:off x="564838" y="1320339"/>
            <a:ext cx="11329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u="none" strike="noStrike" baseline="0" dirty="0">
                <a:latin typeface="TimesLTStd-Roman"/>
              </a:rPr>
              <a:t>Los seres vivos están formados por miles de moléculas diferentes, </a:t>
            </a:r>
            <a:r>
              <a:rPr lang="es-ES" sz="3200" b="1" i="0" u="none" strike="noStrike" baseline="0" dirty="0">
                <a:latin typeface="TimesLTStd-Roman"/>
              </a:rPr>
              <a:t>inorgánicas</a:t>
            </a:r>
            <a:r>
              <a:rPr lang="es-ES" sz="3200" b="0" i="0" u="none" strike="noStrike" baseline="0" dirty="0">
                <a:latin typeface="TimesLTStd-Roman"/>
              </a:rPr>
              <a:t> y </a:t>
            </a:r>
            <a:r>
              <a:rPr lang="es-ES" sz="3200" b="0" i="0" u="none" strike="noStrike" baseline="0" dirty="0">
                <a:solidFill>
                  <a:srgbClr val="FF0000"/>
                </a:solidFill>
                <a:latin typeface="TimesLTStd-Roman"/>
              </a:rPr>
              <a:t>orgánicas</a:t>
            </a:r>
            <a:r>
              <a:rPr lang="es-ES" sz="3200" b="0" i="0" u="none" strike="noStrike" baseline="0" dirty="0">
                <a:latin typeface="TimesLTStd-Roman"/>
              </a:rPr>
              <a:t>.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4F507-AA05-0E78-4A19-C9B9CB77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3" y="2728117"/>
            <a:ext cx="11597434" cy="28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do Sobre las Biomoléculas: Fundamentos para Estudiantes">
            <a:extLst>
              <a:ext uri="{FF2B5EF4-FFF2-40B4-BE49-F238E27FC236}">
                <a16:creationId xmlns:a16="http://schemas.microsoft.com/office/drawing/2014/main" id="{B1B0EB4E-3966-598A-3BFB-880EEA38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1" y="485140"/>
            <a:ext cx="10467058" cy="588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3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0D2EE5-E265-8042-8073-7BB0DB6D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467008"/>
            <a:ext cx="8143603" cy="57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F8FC8D-DFD8-4DF3-BC10-A86E62D1B21B}"/>
              </a:ext>
            </a:extLst>
          </p:cNvPr>
          <p:cNvSpPr txBox="1"/>
          <p:nvPr/>
        </p:nvSpPr>
        <p:spPr>
          <a:xfrm>
            <a:off x="33723" y="172061"/>
            <a:ext cx="8687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i="0" u="none" strike="noStrike" baseline="0" dirty="0">
                <a:solidFill>
                  <a:srgbClr val="00C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Bold"/>
              </a:rPr>
              <a:t>Clases principales de biomoléculas pequeñas</a:t>
            </a:r>
            <a:endParaRPr lang="es-MX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D1798B1E-9219-DE0F-73D6-C909F7789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614873"/>
              </p:ext>
            </p:extLst>
          </p:nvPr>
        </p:nvGraphicFramePr>
        <p:xfrm>
          <a:off x="33723" y="1033402"/>
          <a:ext cx="12069788" cy="5377234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4099026">
                  <a:extLst>
                    <a:ext uri="{9D8B030D-6E8A-4147-A177-3AD203B41FA5}">
                      <a16:colId xmlns:a16="http://schemas.microsoft.com/office/drawing/2014/main" val="2149509749"/>
                    </a:ext>
                  </a:extLst>
                </a:gridCol>
                <a:gridCol w="2522045">
                  <a:extLst>
                    <a:ext uri="{9D8B030D-6E8A-4147-A177-3AD203B41FA5}">
                      <a16:colId xmlns:a16="http://schemas.microsoft.com/office/drawing/2014/main" val="3539824610"/>
                    </a:ext>
                  </a:extLst>
                </a:gridCol>
                <a:gridCol w="5448717">
                  <a:extLst>
                    <a:ext uri="{9D8B030D-6E8A-4147-A177-3AD203B41FA5}">
                      <a16:colId xmlns:a16="http://schemas.microsoft.com/office/drawing/2014/main" val="261114941"/>
                    </a:ext>
                  </a:extLst>
                </a:gridCol>
              </a:tblGrid>
              <a:tr h="348905">
                <a:tc>
                  <a:txBody>
                    <a:bodyPr/>
                    <a:lstStyle/>
                    <a:p>
                      <a:r>
                        <a:rPr lang="es-MX" sz="2400" dirty="0"/>
                        <a:t>Biomolécula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Polímero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Función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8759"/>
                  </a:ext>
                </a:extLst>
              </a:tr>
              <a:tr h="1046714">
                <a:tc>
                  <a:txBody>
                    <a:bodyPr/>
                    <a:lstStyle/>
                    <a:p>
                      <a:r>
                        <a:rPr lang="es-MX" sz="2800" dirty="0"/>
                        <a:t>Aminoácido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Proteínas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Enzimas y elementos estructurales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99461"/>
                  </a:ext>
                </a:extLst>
              </a:tr>
              <a:tr h="907152">
                <a:tc>
                  <a:txBody>
                    <a:bodyPr/>
                    <a:lstStyle/>
                    <a:p>
                      <a:r>
                        <a:rPr lang="es-MX" sz="2800" dirty="0"/>
                        <a:t>Azucares simples (monosacáridos y disacáridos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Carbohidratos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Fuentes de energía y elementos estructurales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69477"/>
                  </a:ext>
                </a:extLst>
              </a:tr>
              <a:tr h="1465400">
                <a:tc>
                  <a:txBody>
                    <a:bodyPr/>
                    <a:lstStyle/>
                    <a:p>
                      <a:r>
                        <a:rPr lang="es-MX" sz="2800" dirty="0"/>
                        <a:t>Ácidos grasos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Saponificables </a:t>
                      </a:r>
                    </a:p>
                    <a:p>
                      <a:r>
                        <a:rPr lang="es-MX" sz="2800" dirty="0"/>
                        <a:t>Insaponificables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/>
                        <a:t>Fuentes de energía y elementos estructurales de moléculas lipídicas complejas. Almacenamiento de E.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40448"/>
                  </a:ext>
                </a:extLst>
              </a:tr>
              <a:tr h="348905">
                <a:tc rowSpan="2">
                  <a:txBody>
                    <a:bodyPr/>
                    <a:lstStyle/>
                    <a:p>
                      <a:r>
                        <a:rPr lang="es-MX" sz="2800" dirty="0"/>
                        <a:t>Nucleótidos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Información genética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466141"/>
                  </a:ext>
                </a:extLst>
              </a:tr>
              <a:tr h="348905">
                <a:tc vMerge="1">
                  <a:txBody>
                    <a:bodyPr/>
                    <a:lstStyle/>
                    <a:p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Síntesis de proteínas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09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18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DC3C15-FFFD-3EED-4DB7-86E4C0EE5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40"/>
          <a:stretch/>
        </p:blipFill>
        <p:spPr>
          <a:xfrm>
            <a:off x="1036984" y="786580"/>
            <a:ext cx="10525434" cy="55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🌎NIVELES DE ORGANIZACIÓN DE LA MATERIA🌿 | BIOLOGÍA |">
            <a:extLst>
              <a:ext uri="{FF2B5EF4-FFF2-40B4-BE49-F238E27FC236}">
                <a16:creationId xmlns:a16="http://schemas.microsoft.com/office/drawing/2014/main" id="{E1D51D16-417A-3247-94F5-767BEBCC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0"/>
            <a:ext cx="11135360" cy="62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775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▷ Clasificación de las Proteínas - ¿Cómo se clasifican?">
            <a:extLst>
              <a:ext uri="{FF2B5EF4-FFF2-40B4-BE49-F238E27FC236}">
                <a16:creationId xmlns:a16="http://schemas.microsoft.com/office/drawing/2014/main" id="{636B51D6-C817-1EA2-C2DC-2BB2F0AA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90488"/>
            <a:ext cx="106870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3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52542E3-11ED-4AE9-ABED-0DB2B2529F39}"/>
              </a:ext>
            </a:extLst>
          </p:cNvPr>
          <p:cNvGrpSpPr/>
          <p:nvPr/>
        </p:nvGrpSpPr>
        <p:grpSpPr>
          <a:xfrm>
            <a:off x="1927557" y="1418660"/>
            <a:ext cx="6193888" cy="5376286"/>
            <a:chOff x="1927557" y="1987106"/>
            <a:chExt cx="5538994" cy="4807839"/>
          </a:xfrm>
        </p:grpSpPr>
        <p:pic>
          <p:nvPicPr>
            <p:cNvPr id="13314" name="Picture 2" descr="Proteína | NHGRI">
              <a:extLst>
                <a:ext uri="{FF2B5EF4-FFF2-40B4-BE49-F238E27FC236}">
                  <a16:creationId xmlns:a16="http://schemas.microsoft.com/office/drawing/2014/main" id="{F5735BF5-D13C-4ECD-BA6B-FC9A8D0285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136"/>
            <a:stretch/>
          </p:blipFill>
          <p:spPr bwMode="auto">
            <a:xfrm>
              <a:off x="1927557" y="1987106"/>
              <a:ext cx="2157882" cy="480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268EC5B-07BD-4035-8899-004797C48B98}"/>
                </a:ext>
              </a:extLst>
            </p:cNvPr>
            <p:cNvSpPr txBox="1"/>
            <p:nvPr/>
          </p:nvSpPr>
          <p:spPr>
            <a:xfrm>
              <a:off x="4800949" y="2558318"/>
              <a:ext cx="2522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latin typeface="TimesLTStd-Bold"/>
                </a:rPr>
                <a:t>E</a:t>
              </a:r>
              <a:r>
                <a:rPr lang="es-MX" sz="1800" b="1" i="0" u="none" strike="noStrike" baseline="0" dirty="0">
                  <a:latin typeface="TimesLTStd-Bold"/>
                </a:rPr>
                <a:t>structura primaria</a:t>
              </a:r>
              <a:r>
                <a:rPr lang="es-MX" sz="1800" b="0" i="0" u="none" strike="noStrike" baseline="0" dirty="0">
                  <a:latin typeface="TimesLTStd-Roman"/>
                </a:rPr>
                <a:t>,</a:t>
              </a:r>
              <a:endParaRPr lang="es-MX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62CEA2D-B795-472A-97CE-07649E69E42D}"/>
                </a:ext>
              </a:extLst>
            </p:cNvPr>
            <p:cNvSpPr txBox="1"/>
            <p:nvPr/>
          </p:nvSpPr>
          <p:spPr>
            <a:xfrm>
              <a:off x="4800949" y="3572991"/>
              <a:ext cx="2455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latin typeface="TimesLTStd-Bold"/>
                </a:rPr>
                <a:t>E</a:t>
              </a:r>
              <a:r>
                <a:rPr lang="es-MX" sz="1800" b="1" i="0" u="none" strike="noStrike" baseline="0" dirty="0">
                  <a:latin typeface="TimesLTStd-Bold"/>
                </a:rPr>
                <a:t>structura secundaria</a:t>
              </a:r>
              <a:endParaRPr lang="es-MX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9F45E2D-3675-4524-88D4-87D2ADB23058}"/>
                </a:ext>
              </a:extLst>
            </p:cNvPr>
            <p:cNvSpPr txBox="1"/>
            <p:nvPr/>
          </p:nvSpPr>
          <p:spPr>
            <a:xfrm>
              <a:off x="4800949" y="4773875"/>
              <a:ext cx="2665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latin typeface="TimesLTStd-Bold"/>
                </a:rPr>
                <a:t>E</a:t>
              </a:r>
              <a:r>
                <a:rPr lang="es-MX" sz="1800" b="1" i="0" u="none" strike="noStrike" baseline="0" dirty="0">
                  <a:latin typeface="TimesLTStd-Bold"/>
                </a:rPr>
                <a:t>structura terciaria</a:t>
              </a:r>
              <a:endParaRPr lang="es-MX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5A17AB3-D8C1-40F9-9952-4DF359C849FC}"/>
                </a:ext>
              </a:extLst>
            </p:cNvPr>
            <p:cNvSpPr txBox="1"/>
            <p:nvPr/>
          </p:nvSpPr>
          <p:spPr>
            <a:xfrm>
              <a:off x="4800949" y="5919494"/>
              <a:ext cx="2632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latin typeface="TimesLTStd-Bold"/>
                </a:rPr>
                <a:t>E</a:t>
              </a:r>
              <a:r>
                <a:rPr lang="es-MX" sz="1800" b="1" i="0" u="none" strike="noStrike" baseline="0" dirty="0">
                  <a:latin typeface="TimesLTStd-Bold"/>
                </a:rPr>
                <a:t>structura cuaternaria</a:t>
              </a:r>
              <a:endParaRPr lang="es-MX" dirty="0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3A600C51-E01D-42E5-9D43-B87302D84D42}"/>
                </a:ext>
              </a:extLst>
            </p:cNvPr>
            <p:cNvSpPr/>
            <p:nvPr/>
          </p:nvSpPr>
          <p:spPr>
            <a:xfrm>
              <a:off x="5627615" y="3046307"/>
              <a:ext cx="511728" cy="501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94A5338F-79F8-4930-8348-13A5DBF85A45}"/>
                </a:ext>
              </a:extLst>
            </p:cNvPr>
            <p:cNvSpPr/>
            <p:nvPr/>
          </p:nvSpPr>
          <p:spPr>
            <a:xfrm>
              <a:off x="5627615" y="4217260"/>
              <a:ext cx="511728" cy="501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Flecha: hacia abajo 14">
              <a:extLst>
                <a:ext uri="{FF2B5EF4-FFF2-40B4-BE49-F238E27FC236}">
                  <a16:creationId xmlns:a16="http://schemas.microsoft.com/office/drawing/2014/main" id="{7954AE54-3636-4CC1-A586-15EF37A01E0B}"/>
                </a:ext>
              </a:extLst>
            </p:cNvPr>
            <p:cNvSpPr/>
            <p:nvPr/>
          </p:nvSpPr>
          <p:spPr>
            <a:xfrm>
              <a:off x="5627615" y="5398874"/>
              <a:ext cx="511728" cy="501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B8D04C-A023-4090-9696-F7FB9392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 de las proteínas</a:t>
            </a:r>
          </a:p>
        </p:txBody>
      </p:sp>
    </p:spTree>
    <p:extLst>
      <p:ext uri="{BB962C8B-B14F-4D97-AF65-F5344CB8AC3E}">
        <p14:creationId xmlns:p14="http://schemas.microsoft.com/office/powerpoint/2010/main" val="216088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5168E-7BBA-6EE0-1C32-C02DDD6A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B2A2D4-ED2A-5CBD-E7AD-B3CC34D16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8" name="Picture 2" descr="Lo que debes saber sobre las técnicas de análisis de proteínas">
            <a:extLst>
              <a:ext uri="{FF2B5EF4-FFF2-40B4-BE49-F238E27FC236}">
                <a16:creationId xmlns:a16="http://schemas.microsoft.com/office/drawing/2014/main" id="{E746E8E6-B34E-C576-3C4D-243CF084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532"/>
            <a:ext cx="12031585" cy="47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83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o hay ninguna descripción de la foto disponible.">
            <a:extLst>
              <a:ext uri="{FF2B5EF4-FFF2-40B4-BE49-F238E27FC236}">
                <a16:creationId xmlns:a16="http://schemas.microsoft.com/office/drawing/2014/main" id="{DE344521-26B7-0EC5-65B9-D564B878B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3"/>
          <a:stretch/>
        </p:blipFill>
        <p:spPr bwMode="auto">
          <a:xfrm>
            <a:off x="771177" y="355444"/>
            <a:ext cx="10697102" cy="61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3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VIRTIÉNDOME CON LA CIENCIA: CARBOHIDRATOS">
            <a:extLst>
              <a:ext uri="{FF2B5EF4-FFF2-40B4-BE49-F238E27FC236}">
                <a16:creationId xmlns:a16="http://schemas.microsoft.com/office/drawing/2014/main" id="{726FCF7E-95B2-1800-7C40-F8585429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099"/>
            <a:ext cx="60007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o hay ninguna descripción de la foto disponible.">
            <a:extLst>
              <a:ext uri="{FF2B5EF4-FFF2-40B4-BE49-F238E27FC236}">
                <a16:creationId xmlns:a16="http://schemas.microsoft.com/office/drawing/2014/main" id="{BD99D829-A71E-869E-5ED4-3D491003B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15" y="278218"/>
            <a:ext cx="6301563" cy="63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19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3557A7-DC86-5883-4E88-A7A53173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rain glucose transporters | Neurology">
            <a:extLst>
              <a:ext uri="{FF2B5EF4-FFF2-40B4-BE49-F238E27FC236}">
                <a16:creationId xmlns:a16="http://schemas.microsoft.com/office/drawing/2014/main" id="{821636D4-6D3E-C34D-B8F4-584BA4C1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69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🍞 Carbohidratos 💥 ¿Qué son? 🥔 Funciones 🍟 EJEMPLOS 🥞 [Fácil y Rápido]  | BIOLOGÍA | - YouTube">
            <a:extLst>
              <a:ext uri="{FF2B5EF4-FFF2-40B4-BE49-F238E27FC236}">
                <a16:creationId xmlns:a16="http://schemas.microsoft.com/office/drawing/2014/main" id="{29C4E3A2-DAC4-53B8-71BA-FBDF7A565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3"/>
          <a:stretch/>
        </p:blipFill>
        <p:spPr bwMode="auto">
          <a:xfrm>
            <a:off x="234175" y="634921"/>
            <a:ext cx="11111550" cy="50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91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lfa y beta - Modos - Carbohidratos: Son biopolímeros o biomoléculas">
            <a:extLst>
              <a:ext uri="{FF2B5EF4-FFF2-40B4-BE49-F238E27FC236}">
                <a16:creationId xmlns:a16="http://schemas.microsoft.com/office/drawing/2014/main" id="{B872A114-8C73-FEA2-0B58-1194DB9FE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95325"/>
            <a:ext cx="97536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8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lustración de Conjunto De Polisacáridos Celulosa Amilosa Amilopectina Y  Glucógeno Componentes Del Almidón Amilosa Y Amilopectina Carbohidratos  Naturales y más Vectores Libres de Derechos de Molécula - iStock">
            <a:extLst>
              <a:ext uri="{FF2B5EF4-FFF2-40B4-BE49-F238E27FC236}">
                <a16:creationId xmlns:a16="http://schemas.microsoft.com/office/drawing/2014/main" id="{EF6EC8D1-3A6C-6765-14DC-3EC02414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741" y="337324"/>
            <a:ext cx="7498200" cy="617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7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6">
            <a:extLst>
              <a:ext uri="{FF2B5EF4-FFF2-40B4-BE49-F238E27FC236}">
                <a16:creationId xmlns:a16="http://schemas.microsoft.com/office/drawing/2014/main" id="{9497473C-71A4-4A96-A6EA-EA3F5219F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61" y="933708"/>
            <a:ext cx="11212305" cy="707886"/>
          </a:xfrm>
          <a:prstGeom prst="rect">
            <a:avLst/>
          </a:prstGeom>
          <a:solidFill>
            <a:srgbClr val="FF9900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Aft>
                <a:spcPct val="50000"/>
              </a:spcAft>
            </a:pPr>
            <a:r>
              <a:rPr lang="es-ES_tradnl" altLang="es-MX" sz="2000" dirty="0">
                <a:solidFill>
                  <a:schemeClr val="bg1"/>
                </a:solidFill>
              </a:rPr>
              <a:t>Ya sabemos que el átomo no es una partícula indivisible e inmutable, sino que tiene una estructura interna y que está compuesta por otras partículas más pequeñas.</a:t>
            </a:r>
          </a:p>
        </p:txBody>
      </p:sp>
      <p:sp>
        <p:nvSpPr>
          <p:cNvPr id="4" name="Line 70">
            <a:extLst>
              <a:ext uri="{FF2B5EF4-FFF2-40B4-BE49-F238E27FC236}">
                <a16:creationId xmlns:a16="http://schemas.microsoft.com/office/drawing/2014/main" id="{EA3672F0-FD97-44E8-9CE8-55DBFB95B5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8573" y="3769172"/>
            <a:ext cx="3959225" cy="79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5" name="Text Box 94">
            <a:extLst>
              <a:ext uri="{FF2B5EF4-FFF2-40B4-BE49-F238E27FC236}">
                <a16:creationId xmlns:a16="http://schemas.microsoft.com/office/drawing/2014/main" id="{2E915E78-047E-42CB-978B-7806C0A7D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036" y="2951609"/>
            <a:ext cx="12239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400" b="0"/>
              <a:t>Tiene dos partes </a:t>
            </a:r>
          </a:p>
        </p:txBody>
      </p:sp>
      <p:sp>
        <p:nvSpPr>
          <p:cNvPr id="8" name="Line 124">
            <a:extLst>
              <a:ext uri="{FF2B5EF4-FFF2-40B4-BE49-F238E27FC236}">
                <a16:creationId xmlns:a16="http://schemas.microsoft.com/office/drawing/2014/main" id="{1D54E6E1-86AD-4397-8F0E-0DCA9ABA591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328698" y="2832547"/>
            <a:ext cx="287337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9" name="Line 127">
            <a:extLst>
              <a:ext uri="{FF2B5EF4-FFF2-40B4-BE49-F238E27FC236}">
                <a16:creationId xmlns:a16="http://schemas.microsoft.com/office/drawing/2014/main" id="{2ACA8637-509A-4FCB-8461-B4D114970E3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843467" y="4008090"/>
            <a:ext cx="431800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0" name="Text Box 92">
            <a:extLst>
              <a:ext uri="{FF2B5EF4-FFF2-40B4-BE49-F238E27FC236}">
                <a16:creationId xmlns:a16="http://schemas.microsoft.com/office/drawing/2014/main" id="{E139EC82-2EBF-4BA6-A701-39E107018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523" y="2424559"/>
            <a:ext cx="2587625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El átomo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11" name="Line 131">
            <a:extLst>
              <a:ext uri="{FF2B5EF4-FFF2-40B4-BE49-F238E27FC236}">
                <a16:creationId xmlns:a16="http://schemas.microsoft.com/office/drawing/2014/main" id="{1EF7ABAB-971A-4BD2-8174-1F0FB218BE9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802692" y="4008090"/>
            <a:ext cx="431800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2" name="Line 132">
            <a:extLst>
              <a:ext uri="{FF2B5EF4-FFF2-40B4-BE49-F238E27FC236}">
                <a16:creationId xmlns:a16="http://schemas.microsoft.com/office/drawing/2014/main" id="{FB6A8500-1ECC-45AB-A3A8-1AF9A2AC821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328698" y="3624709"/>
            <a:ext cx="287338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3" name="Text Box 134">
            <a:extLst>
              <a:ext uri="{FF2B5EF4-FFF2-40B4-BE49-F238E27FC236}">
                <a16:creationId xmlns:a16="http://schemas.microsoft.com/office/drawing/2014/main" id="{A555B9B9-5663-45C7-A521-39B9B93B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448" y="4777234"/>
            <a:ext cx="1223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400" b="0"/>
              <a:t>Formada por</a:t>
            </a:r>
          </a:p>
        </p:txBody>
      </p:sp>
      <p:sp>
        <p:nvSpPr>
          <p:cNvPr id="14" name="Line 135">
            <a:extLst>
              <a:ext uri="{FF2B5EF4-FFF2-40B4-BE49-F238E27FC236}">
                <a16:creationId xmlns:a16="http://schemas.microsoft.com/office/drawing/2014/main" id="{A967FC43-C5D7-4C3D-B5B3-7E67EDB1D00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914111" y="4658172"/>
            <a:ext cx="287337" cy="1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5" name="Line 137">
            <a:extLst>
              <a:ext uri="{FF2B5EF4-FFF2-40B4-BE49-F238E27FC236}">
                <a16:creationId xmlns:a16="http://schemas.microsoft.com/office/drawing/2014/main" id="{3D42DC87-C254-4682-A554-7F009EFF38A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367592" y="5547965"/>
            <a:ext cx="431800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6" name="Line 138">
            <a:extLst>
              <a:ext uri="{FF2B5EF4-FFF2-40B4-BE49-F238E27FC236}">
                <a16:creationId xmlns:a16="http://schemas.microsoft.com/office/drawing/2014/main" id="{B828462B-A9C3-4CDC-B33F-677547B927B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760917" y="5409853"/>
            <a:ext cx="592137" cy="3175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7" name="Line 139">
            <a:extLst>
              <a:ext uri="{FF2B5EF4-FFF2-40B4-BE49-F238E27FC236}">
                <a16:creationId xmlns:a16="http://schemas.microsoft.com/office/drawing/2014/main" id="{317D6477-E286-4B75-AA5E-5D9A18B7D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2698" y="5328097"/>
            <a:ext cx="2803525" cy="63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18" name="Text Box 140">
            <a:extLst>
              <a:ext uri="{FF2B5EF4-FFF2-40B4-BE49-F238E27FC236}">
                <a16:creationId xmlns:a16="http://schemas.microsoft.com/office/drawing/2014/main" id="{517AF1B1-52C9-4040-B42F-DCDA769E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673" y="4777234"/>
            <a:ext cx="1223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400" b="0"/>
              <a:t>Formado por</a:t>
            </a:r>
          </a:p>
        </p:txBody>
      </p:sp>
      <p:sp>
        <p:nvSpPr>
          <p:cNvPr id="19" name="Line 141">
            <a:extLst>
              <a:ext uri="{FF2B5EF4-FFF2-40B4-BE49-F238E27FC236}">
                <a16:creationId xmlns:a16="http://schemas.microsoft.com/office/drawing/2014/main" id="{E48518F5-9F2E-47C8-995F-ACC54B2EFA8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873336" y="4658172"/>
            <a:ext cx="287337" cy="1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20" name="Line 143">
            <a:extLst>
              <a:ext uri="{FF2B5EF4-FFF2-40B4-BE49-F238E27FC236}">
                <a16:creationId xmlns:a16="http://schemas.microsoft.com/office/drawing/2014/main" id="{528AC422-EA08-42F6-9131-BC992323E0E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171117" y="5547965"/>
            <a:ext cx="431800" cy="1588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21" name="Line 144">
            <a:extLst>
              <a:ext uri="{FF2B5EF4-FFF2-40B4-BE49-F238E27FC236}">
                <a16:creationId xmlns:a16="http://schemas.microsoft.com/office/drawing/2014/main" id="{86C2D781-BE6B-418E-A750-6E222093C87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873336" y="5183634"/>
            <a:ext cx="287338" cy="1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MX"/>
          </a:p>
        </p:txBody>
      </p:sp>
      <p:sp>
        <p:nvSpPr>
          <p:cNvPr id="22" name="Text Box 146">
            <a:extLst>
              <a:ext uri="{FF2B5EF4-FFF2-40B4-BE49-F238E27FC236}">
                <a16:creationId xmlns:a16="http://schemas.microsoft.com/office/drawing/2014/main" id="{FE38607C-97A1-46D8-8D7A-81142C4E3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123" y="5766247"/>
            <a:ext cx="1655763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Protones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23" name="Text Box 147">
            <a:extLst>
              <a:ext uri="{FF2B5EF4-FFF2-40B4-BE49-F238E27FC236}">
                <a16:creationId xmlns:a16="http://schemas.microsoft.com/office/drawing/2014/main" id="{CF569419-10E4-46F0-87CD-C5B973050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061" y="5766247"/>
            <a:ext cx="1655762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Neutrones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24" name="Text Box 123">
            <a:extLst>
              <a:ext uri="{FF2B5EF4-FFF2-40B4-BE49-F238E27FC236}">
                <a16:creationId xmlns:a16="http://schemas.microsoft.com/office/drawing/2014/main" id="{9087E346-5F28-4BFF-AC6A-2FBDC019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086" y="4224784"/>
            <a:ext cx="1444625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Corteza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25" name="Text Box 125">
            <a:extLst>
              <a:ext uri="{FF2B5EF4-FFF2-40B4-BE49-F238E27FC236}">
                <a16:creationId xmlns:a16="http://schemas.microsoft.com/office/drawing/2014/main" id="{3C071F1E-E493-420C-AA10-810A7CEF4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3898" y="4224784"/>
            <a:ext cx="1444625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Núcleo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26" name="Text Box 148">
            <a:extLst>
              <a:ext uri="{FF2B5EF4-FFF2-40B4-BE49-F238E27FC236}">
                <a16:creationId xmlns:a16="http://schemas.microsoft.com/office/drawing/2014/main" id="{ED9C4501-C9F7-4560-B0ED-F43AD4C1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073" y="5766247"/>
            <a:ext cx="1655763" cy="3365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MX" sz="1600">
                <a:solidFill>
                  <a:schemeClr val="bg1"/>
                </a:solidFill>
              </a:rPr>
              <a:t>Electrones</a:t>
            </a:r>
            <a:endParaRPr lang="es-ES_tradnl" altLang="es-MX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ADF1ECC-982E-4734-8550-DC96AD470B4C}"/>
              </a:ext>
            </a:extLst>
          </p:cNvPr>
          <p:cNvSpPr txBox="1"/>
          <p:nvPr/>
        </p:nvSpPr>
        <p:spPr>
          <a:xfrm>
            <a:off x="375390" y="307817"/>
            <a:ext cx="412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del átomo </a:t>
            </a:r>
          </a:p>
        </p:txBody>
      </p:sp>
      <p:pic>
        <p:nvPicPr>
          <p:cNvPr id="1026" name="Picture 2" descr="atomo gif animado - Google Bilaketa | Black spiderman, Radio, Gif">
            <a:extLst>
              <a:ext uri="{FF2B5EF4-FFF2-40B4-BE49-F238E27FC236}">
                <a16:creationId xmlns:a16="http://schemas.microsoft.com/office/drawing/2014/main" id="{1EDD04BA-E5A6-4427-86AF-76E2ACF37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324" y="2003437"/>
            <a:ext cx="3236911" cy="29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78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D132E5-A8E1-C2C3-F04F-98C360EF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95" y="337706"/>
            <a:ext cx="9092243" cy="65202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D505258-DA44-C78C-485F-8218AF58E3AE}"/>
              </a:ext>
            </a:extLst>
          </p:cNvPr>
          <p:cNvSpPr txBox="1"/>
          <p:nvPr/>
        </p:nvSpPr>
        <p:spPr>
          <a:xfrm>
            <a:off x="782320" y="609600"/>
            <a:ext cx="5347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Clasificación de carbohidratos </a:t>
            </a:r>
          </a:p>
        </p:txBody>
      </p:sp>
    </p:spTree>
    <p:extLst>
      <p:ext uri="{BB962C8B-B14F-4D97-AF65-F5344CB8AC3E}">
        <p14:creationId xmlns:p14="http://schemas.microsoft.com/office/powerpoint/2010/main" val="363197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unción de los LÍPIDOS en el organismo - con VÍDEO y EJEMPLOS!!">
            <a:extLst>
              <a:ext uri="{FF2B5EF4-FFF2-40B4-BE49-F238E27FC236}">
                <a16:creationId xmlns:a16="http://schemas.microsoft.com/office/drawing/2014/main" id="{48EC1F2D-1EB5-3069-A63F-9595CA4A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0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FC665E2-4864-7E45-CFBA-1A359AA5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4" y="473392"/>
            <a:ext cx="9189697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o hay ninguna descripción de la foto disponible.">
            <a:extLst>
              <a:ext uri="{FF2B5EF4-FFF2-40B4-BE49-F238E27FC236}">
                <a16:creationId xmlns:a16="http://schemas.microsoft.com/office/drawing/2014/main" id="{4CEE696D-532A-64CC-F38C-D5BEABAD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" b="-2"/>
          <a:stretch/>
        </p:blipFill>
        <p:spPr bwMode="auto">
          <a:xfrm>
            <a:off x="579032" y="579031"/>
            <a:ext cx="11033936" cy="56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7" name="Rectangle 7176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3BA17828-E3FC-6DDB-67A6-EF93B742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0" y="517348"/>
            <a:ext cx="11094441" cy="56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mana 27 LÍPIDOS SIMPLES QUÍMICA LÍPIDOS SIMPLES LÍPIDOS : Definición,  características y fuentes. Clasificación: Saponificables, no  saponificables. - ppt descargar">
            <a:extLst>
              <a:ext uri="{FF2B5EF4-FFF2-40B4-BE49-F238E27FC236}">
                <a16:creationId xmlns:a16="http://schemas.microsoft.com/office/drawing/2014/main" id="{33C34D0D-E7B6-EE07-5072-A9024EF88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/>
          <a:stretch/>
        </p:blipFill>
        <p:spPr bwMode="auto">
          <a:xfrm>
            <a:off x="0" y="0"/>
            <a:ext cx="87435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ípidos">
            <a:extLst>
              <a:ext uri="{FF2B5EF4-FFF2-40B4-BE49-F238E27FC236}">
                <a16:creationId xmlns:a16="http://schemas.microsoft.com/office/drawing/2014/main" id="{F333A447-5AD4-6AEC-5525-35F79F1C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1" y="2081323"/>
            <a:ext cx="4245936" cy="3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95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433483615 155509384 Mapa Conceptual Lipidos 2 - Fornados por: Se encuentran  en: Ejemplo Ejemplo - Studocu">
            <a:extLst>
              <a:ext uri="{FF2B5EF4-FFF2-40B4-BE49-F238E27FC236}">
                <a16:creationId xmlns:a16="http://schemas.microsoft.com/office/drawing/2014/main" id="{4E996B1E-6001-81CC-9869-F83405F6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0"/>
            <a:ext cx="11288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16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>
            <a:extLst>
              <a:ext uri="{FF2B5EF4-FFF2-40B4-BE49-F238E27FC236}">
                <a16:creationId xmlns:a16="http://schemas.microsoft.com/office/drawing/2014/main" id="{39EB03AD-96DF-C14B-8B44-EC470538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45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C98AA65E-B27E-F7BA-4CA8-2B782E5B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69" y="137160"/>
            <a:ext cx="934402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41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6380CCE-1312-7466-5094-B1EFBEBC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7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0711B2-AC76-C6D0-E6A2-C75CDB70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2" y="0"/>
            <a:ext cx="1098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D8A8F85E-658E-4132-B4DF-317C61347739}"/>
              </a:ext>
            </a:extLst>
          </p:cNvPr>
          <p:cNvGrpSpPr/>
          <p:nvPr/>
        </p:nvGrpSpPr>
        <p:grpSpPr>
          <a:xfrm>
            <a:off x="1315360" y="1106974"/>
            <a:ext cx="8583242" cy="5443209"/>
            <a:chOff x="827088" y="1052513"/>
            <a:chExt cx="7489825" cy="4749800"/>
          </a:xfrm>
        </p:grpSpPr>
        <p:pic>
          <p:nvPicPr>
            <p:cNvPr id="2" name="Picture 47">
              <a:extLst>
                <a:ext uri="{FF2B5EF4-FFF2-40B4-BE49-F238E27FC236}">
                  <a16:creationId xmlns:a16="http://schemas.microsoft.com/office/drawing/2014/main" id="{23E82E7D-D87B-436D-B529-C8C55BCED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213" y="1052513"/>
              <a:ext cx="4648200" cy="474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Line 42">
              <a:extLst>
                <a:ext uri="{FF2B5EF4-FFF2-40B4-BE49-F238E27FC236}">
                  <a16:creationId xmlns:a16="http://schemas.microsoft.com/office/drawing/2014/main" id="{821138DE-957A-437F-97C2-DA969FC0D7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2555875" y="1628775"/>
              <a:ext cx="0" cy="86360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MX"/>
            </a:p>
          </p:txBody>
        </p:sp>
        <p:sp>
          <p:nvSpPr>
            <p:cNvPr id="4" name="Line 43">
              <a:extLst>
                <a:ext uri="{FF2B5EF4-FFF2-40B4-BE49-F238E27FC236}">
                  <a16:creationId xmlns:a16="http://schemas.microsoft.com/office/drawing/2014/main" id="{57E54FE2-076F-4E31-9411-1B554E74D6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6010275" y="1990725"/>
              <a:ext cx="360363" cy="2373313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MX"/>
            </a:p>
          </p:txBody>
        </p:sp>
        <p:sp>
          <p:nvSpPr>
            <p:cNvPr id="5" name="Text Box 44">
              <a:extLst>
                <a:ext uri="{FF2B5EF4-FFF2-40B4-BE49-F238E27FC236}">
                  <a16:creationId xmlns:a16="http://schemas.microsoft.com/office/drawing/2014/main" id="{C37BDD9C-69D7-48FA-A84F-F3C1274F3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88" y="1916113"/>
              <a:ext cx="1444625" cy="3365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altLang="es-MX" sz="1600">
                  <a:solidFill>
                    <a:schemeClr val="bg1"/>
                  </a:solidFill>
                </a:rPr>
                <a:t>Corteza</a:t>
              </a:r>
              <a:endParaRPr lang="es-ES_tradnl" altLang="es-MX">
                <a:solidFill>
                  <a:schemeClr val="bg1"/>
                </a:solidFill>
              </a:endParaRPr>
            </a:p>
          </p:txBody>
        </p:sp>
        <p:sp>
          <p:nvSpPr>
            <p:cNvPr id="6" name="Text Box 45">
              <a:extLst>
                <a:ext uri="{FF2B5EF4-FFF2-40B4-BE49-F238E27FC236}">
                  <a16:creationId xmlns:a16="http://schemas.microsoft.com/office/drawing/2014/main" id="{77660612-79C3-40F8-AAD9-39EB5D215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2288" y="2708275"/>
              <a:ext cx="1444625" cy="3365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altLang="es-MX" sz="1600">
                  <a:solidFill>
                    <a:schemeClr val="bg1"/>
                  </a:solidFill>
                </a:rPr>
                <a:t>Núcleo</a:t>
              </a:r>
              <a:endParaRPr lang="es-ES_tradnl" altLang="es-MX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AB05DC1-AEFE-482A-9FDD-00B546621751}"/>
              </a:ext>
            </a:extLst>
          </p:cNvPr>
          <p:cNvSpPr txBox="1"/>
          <p:nvPr/>
        </p:nvSpPr>
        <p:spPr>
          <a:xfrm>
            <a:off x="375390" y="307817"/>
            <a:ext cx="412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del átomo </a:t>
            </a:r>
          </a:p>
        </p:txBody>
      </p:sp>
    </p:spTree>
    <p:extLst>
      <p:ext uri="{BB962C8B-B14F-4D97-AF65-F5344CB8AC3E}">
        <p14:creationId xmlns:p14="http://schemas.microsoft.com/office/powerpoint/2010/main" val="2123823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2925B8E-F043-58E5-B550-06DBA291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7C793400-89A7-A27B-C2AB-BCDC38C5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285750"/>
            <a:ext cx="26860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535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19174A-F8D8-E945-D921-AB203169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5" y="1544954"/>
            <a:ext cx="11467969" cy="40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0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07D3B3-4F70-C729-C589-417AE2FB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86" y="483446"/>
            <a:ext cx="8933444" cy="59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5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D79C3BF4-7CB0-6263-479E-533B38EE8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8"/>
            <a:ext cx="12192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80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234685-5757-B032-0450-18B9318F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0"/>
            <a:ext cx="708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Átomo (Qué es, Partes, Estructura, Características e Historia) -  Enciclopedia Significados">
            <a:extLst>
              <a:ext uri="{FF2B5EF4-FFF2-40B4-BE49-F238E27FC236}">
                <a16:creationId xmlns:a16="http://schemas.microsoft.com/office/drawing/2014/main" id="{7A6D4E95-3F0F-CA55-BE8A-A26D1187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91" y="240289"/>
            <a:ext cx="8515659" cy="63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76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deas para hacer desde casa: Conociendo átomos y moléculas – Wimba Robótica">
            <a:extLst>
              <a:ext uri="{FF2B5EF4-FFF2-40B4-BE49-F238E27FC236}">
                <a16:creationId xmlns:a16="http://schemas.microsoft.com/office/drawing/2014/main" id="{B7E0E6E4-0354-47AF-B96C-14EBBDCB0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6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ferencias estructurales átomo vs molécula con el diagrama de contorno de  oxígeno y agua Vector de stock por ©VectorMine 523653684">
            <a:extLst>
              <a:ext uri="{FF2B5EF4-FFF2-40B4-BE49-F238E27FC236}">
                <a16:creationId xmlns:a16="http://schemas.microsoft.com/office/drawing/2014/main" id="{769A16B3-9C4D-FC40-DF9F-97F40588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73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ferencia entre átomo y molécula">
            <a:extLst>
              <a:ext uri="{FF2B5EF4-FFF2-40B4-BE49-F238E27FC236}">
                <a16:creationId xmlns:a16="http://schemas.microsoft.com/office/drawing/2014/main" id="{14D58F7A-0F43-C172-BD6A-619F191F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43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258</Words>
  <Application>Microsoft Office PowerPoint</Application>
  <PresentationFormat>Panorámica</PresentationFormat>
  <Paragraphs>55</Paragraphs>
  <Slides>43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-apple-system</vt:lpstr>
      <vt:lpstr>Aptos</vt:lpstr>
      <vt:lpstr>Arial</vt:lpstr>
      <vt:lpstr>Calibri</vt:lpstr>
      <vt:lpstr>Calibri Light</vt:lpstr>
      <vt:lpstr>DINPro-Bold</vt:lpstr>
      <vt:lpstr>TimesLTStd-Bold</vt:lpstr>
      <vt:lpstr>TimesLTStd-Roman</vt:lpstr>
      <vt:lpstr>Tema de Office</vt:lpstr>
      <vt:lpstr>Niveles de organización de la materia: Átomo y biomoléculas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las proteínas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biológicos básicos para la comprensión de la conducta, la cognición y la emoción</dc:title>
  <dc:creator>DAVID FERNANDEZ QUEZADA</dc:creator>
  <cp:lastModifiedBy>FERNANDEZ QUEZADA, DAVID</cp:lastModifiedBy>
  <cp:revision>20</cp:revision>
  <dcterms:created xsi:type="dcterms:W3CDTF">2021-09-01T02:32:31Z</dcterms:created>
  <dcterms:modified xsi:type="dcterms:W3CDTF">2025-02-25T16:17:07Z</dcterms:modified>
</cp:coreProperties>
</file>